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308" r:id="rId2"/>
    <p:sldId id="313" r:id="rId3"/>
    <p:sldId id="310" r:id="rId4"/>
    <p:sldId id="297" r:id="rId5"/>
    <p:sldId id="296" r:id="rId6"/>
    <p:sldId id="309" r:id="rId7"/>
    <p:sldId id="312" r:id="rId8"/>
    <p:sldId id="299" r:id="rId9"/>
    <p:sldId id="300" r:id="rId10"/>
    <p:sldId id="301" r:id="rId11"/>
    <p:sldId id="302" r:id="rId12"/>
    <p:sldId id="303" r:id="rId13"/>
    <p:sldId id="311" r:id="rId14"/>
    <p:sldId id="304" r:id="rId15"/>
    <p:sldId id="305" r:id="rId16"/>
    <p:sldId id="306" r:id="rId17"/>
    <p:sldId id="307" r:id="rId18"/>
    <p:sldId id="314" r:id="rId19"/>
    <p:sldId id="315" r:id="rId20"/>
    <p:sldId id="295" r:id="rId21"/>
  </p:sldIdLst>
  <p:sldSz cx="7556500" cy="10693400"/>
  <p:notesSz cx="6858000" cy="9144000"/>
  <p:embeddedFontLst>
    <p:embeddedFont>
      <p:font typeface="Abhaya Libre Bold" panose="020B0604020202020204" charset="0"/>
      <p:regular r:id="rId22"/>
      <p:bold r:id="rId23"/>
    </p:embeddedFont>
    <p:embeddedFont>
      <p:font typeface="Algerian" panose="04020705040A02060702" pitchFamily="82" charset="0"/>
      <p:regular r:id="rId24"/>
    </p:embeddedFont>
    <p:embeddedFont>
      <p:font typeface="XB Niloofar Bold" panose="020B0604020202020204" charset="0"/>
      <p:regular r:id="rId25"/>
    </p:embeddedFont>
    <p:embeddedFont>
      <p:font typeface="Arimo" panose="020B0604020202020204" charset="0"/>
      <p:regular r:id="rId26"/>
      <p:bold r:id="rId27"/>
      <p:italic r:id="rId28"/>
      <p:boldItalic r:id="rId29"/>
    </p:embeddedFont>
    <p:embeddedFont>
      <p:font typeface="Tahoma" panose="020B0604030504040204" pitchFamily="34" charset="0"/>
      <p:regular r:id="rId30"/>
      <p:bold r:id="rId31"/>
    </p:embeddedFont>
    <p:embeddedFont>
      <p:font typeface="Berlin Sans FB" panose="020E0602020502020306" pitchFamily="34" charset="0"/>
      <p:regular r:id="rId32"/>
      <p:bold r:id="rId33"/>
    </p:embeddedFont>
    <p:embeddedFont>
      <p:font typeface="Gill Sans MT" panose="020B0502020104020203" pitchFamily="34" charset="0"/>
      <p:regular r:id="rId34"/>
      <p:bold r:id="rId35"/>
      <p:italic r:id="rId36"/>
      <p:boldItalic r:id="rId37"/>
    </p:embeddedFont>
    <p:embeddedFont>
      <p:font typeface="Poppins" panose="020B0604020202020204" charset="0"/>
      <p:regular r:id="rId38"/>
      <p:bold r:id="rId39"/>
      <p:italic r:id="rId40"/>
      <p:boldItalic r:id="rId41"/>
    </p:embeddedFont>
    <p:embeddedFont>
      <p:font typeface="Sans Serif Collection" panose="020B0604020202020204" charset="0"/>
      <p:regular r:id="rId42"/>
    </p:embeddedFont>
    <p:embeddedFont>
      <p:font typeface="Poppins Bold" panose="020B0604020202020204" charset="0"/>
      <p:bold r:id="rId43"/>
    </p:embeddedFont>
    <p:embeddedFont>
      <p:font typeface="XB Niloofar" panose="020B0604020202020204" charset="0"/>
      <p:regular r:id="rId44"/>
    </p:embeddedFont>
    <p:embeddedFont>
      <p:font typeface="Times New Roman MT" panose="020B0604020202020204" charset="0"/>
      <p:regular r:id="rId45"/>
    </p:embeddedFont>
    <p:embeddedFont>
      <p:font typeface="Yearbook Solid" panose="020B0604020202020204" charset="0"/>
      <p:regular r:id="rId46"/>
    </p:embeddedFont>
    <p:embeddedFont>
      <p:font typeface="Bahnschrift" panose="020B0502040204020203" pitchFamily="34" charset="0"/>
      <p:regular r:id="rId47"/>
      <p:bold r:id="rId48"/>
    </p:embeddedFont>
    <p:embeddedFont>
      <p:font typeface="Yatra One" panose="020B0604020202020204" charset="0"/>
      <p:regular r:id="rId49"/>
    </p:embeddedFont>
    <p:embeddedFont>
      <p:font typeface="Times New Roman MT Bold" panose="020B0604020202020204" charset="0"/>
      <p:regular r:id="rId50"/>
    </p:embeddedFont>
    <p:embeddedFont>
      <p:font typeface="Arimo Bold" panose="020B0604020202020204" charset="0"/>
      <p:regular r:id="rId51"/>
      <p:bold r:id="rId5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436B"/>
    <a:srgbClr val="6B072D"/>
    <a:srgbClr val="846227"/>
    <a:srgbClr val="846127"/>
    <a:srgbClr val="F7F1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22" autoAdjust="0"/>
  </p:normalViewPr>
  <p:slideViewPr>
    <p:cSldViewPr showGuides="1">
      <p:cViewPr>
        <p:scale>
          <a:sx n="77" d="100"/>
          <a:sy n="77" d="100"/>
        </p:scale>
        <p:origin x="-303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slide" Target="slides/slide20.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font" Target="fonts/font26.fntdata"/><Relationship Id="rId50" Type="http://schemas.openxmlformats.org/officeDocument/2006/relationships/font" Target="fonts/font29.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font" Target="fonts/font2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font" Target="fonts/font20.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font" Target="fonts/font24.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openxmlformats.org/officeDocument/2006/relationships/font" Target="fonts/font2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font" Target="fonts/font23.fntdata"/><Relationship Id="rId52" Type="http://schemas.openxmlformats.org/officeDocument/2006/relationships/font" Target="fonts/font3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openxmlformats.org/officeDocument/2006/relationships/font" Target="fonts/font27.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30.fntdata"/><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910879" y="3721553"/>
            <a:ext cx="5734742" cy="2566416"/>
          </a:xfrm>
          <a:solidFill>
            <a:srgbClr val="FFFFFF"/>
          </a:solidFill>
          <a:ln w="38100">
            <a:solidFill>
              <a:srgbClr val="404040"/>
            </a:solidFill>
          </a:ln>
        </p:spPr>
        <p:txBody>
          <a:bodyPr lIns="274320" rIns="274320" anchor="ctr" anchorCtr="1">
            <a:normAutofit/>
          </a:bodyPr>
          <a:lstStyle>
            <a:lvl1pPr algn="ctr">
              <a:defRPr sz="2892">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670460" y="6786745"/>
            <a:ext cx="4215582" cy="1933316"/>
          </a:xfrm>
          <a:noFill/>
        </p:spPr>
        <p:txBody>
          <a:bodyPr>
            <a:normAutofit/>
          </a:bodyPr>
          <a:lstStyle>
            <a:lvl1pPr marL="0" indent="0" algn="ctr">
              <a:buNone/>
              <a:defRPr sz="1570">
                <a:solidFill>
                  <a:schemeClr val="tx1">
                    <a:lumMod val="75000"/>
                    <a:lumOff val="25000"/>
                  </a:schemeClr>
                </a:solidFill>
              </a:defRPr>
            </a:lvl1pPr>
            <a:lvl2pPr marL="377830" indent="0" algn="ctr">
              <a:buNone/>
              <a:defRPr sz="1570"/>
            </a:lvl2pPr>
            <a:lvl3pPr marL="755660" indent="0" algn="ctr">
              <a:buNone/>
              <a:defRPr sz="1488"/>
            </a:lvl3pPr>
            <a:lvl4pPr marL="1133490" indent="0" algn="ctr">
              <a:buNone/>
              <a:defRPr sz="1322"/>
            </a:lvl4pPr>
            <a:lvl5pPr marL="1511320" indent="0" algn="ctr">
              <a:buNone/>
              <a:defRPr sz="1322"/>
            </a:lvl5pPr>
            <a:lvl6pPr marL="1889150" indent="0" algn="ctr">
              <a:buNone/>
              <a:defRPr sz="1322"/>
            </a:lvl6pPr>
            <a:lvl7pPr marL="2266980" indent="0" algn="ctr">
              <a:buNone/>
              <a:defRPr sz="1322"/>
            </a:lvl7pPr>
            <a:lvl8pPr marL="2644811" indent="0" algn="ctr">
              <a:buNone/>
              <a:defRPr sz="1322"/>
            </a:lvl8pPr>
            <a:lvl9pPr marL="3022641" indent="0" algn="ctr">
              <a:buNone/>
              <a:defRPr sz="1322"/>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29714488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917571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63127" y="1461432"/>
            <a:ext cx="870986" cy="777053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27218" y="1461432"/>
            <a:ext cx="3897394" cy="777053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006887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44305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914336" y="3721553"/>
            <a:ext cx="5735384" cy="2566416"/>
          </a:xfrm>
          <a:solidFill>
            <a:srgbClr val="FFFFFF"/>
          </a:solidFill>
          <a:ln w="38100">
            <a:solidFill>
              <a:srgbClr val="404040"/>
            </a:solidFill>
          </a:ln>
        </p:spPr>
        <p:txBody>
          <a:bodyPr lIns="274320" rIns="274320" anchor="ctr" anchorCtr="1">
            <a:normAutofit/>
          </a:bodyPr>
          <a:lstStyle>
            <a:lvl1pPr>
              <a:defRPr sz="2892">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670460" y="6786621"/>
            <a:ext cx="4215582" cy="1972591"/>
          </a:xfrm>
        </p:spPr>
        <p:txBody>
          <a:bodyPr anchor="t" anchorCtr="1">
            <a:normAutofit/>
          </a:bodyPr>
          <a:lstStyle>
            <a:lvl1pPr marL="0" indent="0">
              <a:buNone/>
              <a:defRPr sz="1570">
                <a:solidFill>
                  <a:schemeClr val="tx1"/>
                </a:solidFill>
              </a:defRPr>
            </a:lvl1pPr>
            <a:lvl2pPr marL="377830" indent="0">
              <a:buNone/>
              <a:defRPr sz="1570">
                <a:solidFill>
                  <a:schemeClr val="tx1">
                    <a:tint val="75000"/>
                  </a:schemeClr>
                </a:solidFill>
              </a:defRPr>
            </a:lvl2pPr>
            <a:lvl3pPr marL="755660" indent="0">
              <a:buNone/>
              <a:defRPr sz="1488">
                <a:solidFill>
                  <a:schemeClr val="tx1">
                    <a:tint val="75000"/>
                  </a:schemeClr>
                </a:solidFill>
              </a:defRPr>
            </a:lvl3pPr>
            <a:lvl4pPr marL="1133490" indent="0">
              <a:buNone/>
              <a:defRPr sz="1322">
                <a:solidFill>
                  <a:schemeClr val="tx1">
                    <a:tint val="75000"/>
                  </a:schemeClr>
                </a:solidFill>
              </a:defRPr>
            </a:lvl4pPr>
            <a:lvl5pPr marL="1511320" indent="0">
              <a:buNone/>
              <a:defRPr sz="1322">
                <a:solidFill>
                  <a:schemeClr val="tx1">
                    <a:tint val="75000"/>
                  </a:schemeClr>
                </a:solidFill>
              </a:defRPr>
            </a:lvl5pPr>
            <a:lvl6pPr marL="1889150" indent="0">
              <a:buNone/>
              <a:defRPr sz="1322">
                <a:solidFill>
                  <a:schemeClr val="tx1">
                    <a:tint val="75000"/>
                  </a:schemeClr>
                </a:solidFill>
              </a:defRPr>
            </a:lvl6pPr>
            <a:lvl7pPr marL="2266980" indent="0">
              <a:buNone/>
              <a:defRPr sz="1322">
                <a:solidFill>
                  <a:schemeClr val="tx1">
                    <a:tint val="75000"/>
                  </a:schemeClr>
                </a:solidFill>
              </a:defRPr>
            </a:lvl7pPr>
            <a:lvl8pPr marL="2644811" indent="0">
              <a:buNone/>
              <a:defRPr sz="1322">
                <a:solidFill>
                  <a:schemeClr val="tx1">
                    <a:tint val="75000"/>
                  </a:schemeClr>
                </a:solidFill>
              </a:defRPr>
            </a:lvl8pPr>
            <a:lvl9pPr marL="3022641" indent="0">
              <a:buNone/>
              <a:defRPr sz="1322">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t>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65962106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0878" y="4113395"/>
            <a:ext cx="2717186" cy="48367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928435" y="4113395"/>
            <a:ext cx="2719246" cy="483679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1D8BD707-D9CF-40AE-B4C6-C98DA3205C09}" type="datetimeFigureOut">
              <a:rPr lang="en-US" smtClean="0"/>
              <a:t>1/5/2026</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367433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0878" y="3607244"/>
            <a:ext cx="2717187" cy="1097854"/>
          </a:xfrm>
        </p:spPr>
        <p:txBody>
          <a:bodyPr anchor="b" anchorCtr="1">
            <a:normAutofit/>
          </a:bodyPr>
          <a:lstStyle>
            <a:lvl1pPr marL="0" indent="0" algn="ctr">
              <a:buNone/>
              <a:defRPr sz="1570" b="0" cap="all" spc="83" baseline="0">
                <a:solidFill>
                  <a:schemeClr val="accent2">
                    <a:lumMod val="75000"/>
                  </a:schemeClr>
                </a:solidFill>
              </a:defRPr>
            </a:lvl1pPr>
            <a:lvl2pPr marL="377830" indent="0">
              <a:buNone/>
              <a:defRPr sz="1570" b="1"/>
            </a:lvl2pPr>
            <a:lvl3pPr marL="755660" indent="0">
              <a:buNone/>
              <a:defRPr sz="1488" b="1"/>
            </a:lvl3pPr>
            <a:lvl4pPr marL="1133490" indent="0">
              <a:buNone/>
              <a:defRPr sz="1322" b="1"/>
            </a:lvl4pPr>
            <a:lvl5pPr marL="1511320" indent="0">
              <a:buNone/>
              <a:defRPr sz="1322" b="1"/>
            </a:lvl5pPr>
            <a:lvl6pPr marL="1889150" indent="0">
              <a:buNone/>
              <a:defRPr sz="1322" b="1"/>
            </a:lvl6pPr>
            <a:lvl7pPr marL="2266980" indent="0">
              <a:buNone/>
              <a:defRPr sz="1322" b="1"/>
            </a:lvl7pPr>
            <a:lvl8pPr marL="2644811" indent="0">
              <a:buNone/>
              <a:defRPr sz="1322" b="1"/>
            </a:lvl8pPr>
            <a:lvl9pPr marL="3022641" indent="0">
              <a:buNone/>
              <a:defRPr sz="1322" b="1"/>
            </a:lvl9pPr>
          </a:lstStyle>
          <a:p>
            <a:pPr lvl="0"/>
            <a:r>
              <a:rPr lang="en-US" smtClean="0"/>
              <a:t>Edit Master text styles</a:t>
            </a:r>
          </a:p>
        </p:txBody>
      </p:sp>
      <p:sp>
        <p:nvSpPr>
          <p:cNvPr id="4" name="Content Placeholder 3"/>
          <p:cNvSpPr>
            <a:spLocks noGrp="1"/>
          </p:cNvSpPr>
          <p:nvPr>
            <p:ph sz="half" idx="2"/>
          </p:nvPr>
        </p:nvSpPr>
        <p:spPr>
          <a:xfrm>
            <a:off x="910878" y="4901142"/>
            <a:ext cx="2717187" cy="404904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3928435" y="4901142"/>
            <a:ext cx="2719246" cy="4049047"/>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3928435" y="3607244"/>
            <a:ext cx="2719246" cy="1097854"/>
          </a:xfrm>
        </p:spPr>
        <p:txBody>
          <a:bodyPr anchor="b" anchorCtr="1">
            <a:normAutofit/>
          </a:bodyPr>
          <a:lstStyle>
            <a:lvl1pPr marL="0" indent="0" algn="ctr">
              <a:buNone/>
              <a:defRPr sz="1570" b="0" cap="all" spc="83" baseline="0">
                <a:solidFill>
                  <a:schemeClr val="accent2">
                    <a:lumMod val="75000"/>
                  </a:schemeClr>
                </a:solidFill>
              </a:defRPr>
            </a:lvl1pPr>
            <a:lvl2pPr marL="377830" indent="0">
              <a:buNone/>
              <a:defRPr sz="1570" b="1"/>
            </a:lvl2pPr>
            <a:lvl3pPr marL="755660" indent="0">
              <a:buNone/>
              <a:defRPr sz="1488" b="1"/>
            </a:lvl3pPr>
            <a:lvl4pPr marL="1133490" indent="0">
              <a:buNone/>
              <a:defRPr sz="1322" b="1"/>
            </a:lvl4pPr>
            <a:lvl5pPr marL="1511320" indent="0">
              <a:buNone/>
              <a:defRPr sz="1322" b="1"/>
            </a:lvl5pPr>
            <a:lvl6pPr marL="1889150" indent="0">
              <a:buNone/>
              <a:defRPr sz="1322" b="1"/>
            </a:lvl6pPr>
            <a:lvl7pPr marL="2266980" indent="0">
              <a:buNone/>
              <a:defRPr sz="1322" b="1"/>
            </a:lvl7pPr>
            <a:lvl8pPr marL="2644811" indent="0">
              <a:buNone/>
              <a:defRPr sz="1322" b="1"/>
            </a:lvl8pPr>
            <a:lvl9pPr marL="3022641" indent="0">
              <a:buNone/>
              <a:defRPr sz="1322" b="1"/>
            </a:lvl9pPr>
          </a:lstStyle>
          <a:p>
            <a:pPr lvl="0"/>
            <a:r>
              <a:rPr lang="en-US" smtClean="0"/>
              <a:t>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t>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20661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456072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095375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3778250" cy="10693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529470" y="3498712"/>
            <a:ext cx="2719310" cy="1779890"/>
          </a:xfrm>
          <a:solidFill>
            <a:srgbClr val="FFFFFF"/>
          </a:solidFill>
          <a:ln>
            <a:solidFill>
              <a:srgbClr val="404040"/>
            </a:solidFill>
          </a:ln>
        </p:spPr>
        <p:txBody>
          <a:bodyPr anchor="ctr" anchorCtr="1">
            <a:normAutofit/>
          </a:bodyPr>
          <a:lstStyle>
            <a:lvl1pPr>
              <a:defRPr sz="1735">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174966" y="1254693"/>
            <a:ext cx="2984818" cy="8184015"/>
          </a:xfrm>
        </p:spPr>
        <p:txBody>
          <a:bodyPr>
            <a:normAutofit/>
          </a:bodyPr>
          <a:lstStyle>
            <a:lvl1pPr>
              <a:defRPr sz="1570">
                <a:solidFill>
                  <a:schemeClr val="tx1"/>
                </a:solidFill>
              </a:defRPr>
            </a:lvl1pPr>
            <a:lvl2pPr>
              <a:defRPr sz="1322">
                <a:solidFill>
                  <a:schemeClr val="tx1"/>
                </a:solidFill>
              </a:defRPr>
            </a:lvl2pPr>
            <a:lvl3pPr>
              <a:defRPr sz="1322">
                <a:solidFill>
                  <a:schemeClr val="tx1"/>
                </a:solidFill>
              </a:defRPr>
            </a:lvl3pPr>
            <a:lvl4pPr>
              <a:defRPr sz="1322">
                <a:solidFill>
                  <a:schemeClr val="tx1"/>
                </a:solidFill>
              </a:defRPr>
            </a:lvl4pPr>
            <a:lvl5pPr>
              <a:defRPr sz="1322">
                <a:solidFill>
                  <a:schemeClr val="tx1"/>
                </a:solidFill>
              </a:defRPr>
            </a:lvl5pPr>
            <a:lvl6pPr>
              <a:defRPr sz="1322"/>
            </a:lvl6pPr>
            <a:lvl7pPr>
              <a:defRPr sz="1322"/>
            </a:lvl7pPr>
            <a:lvl8pPr>
              <a:defRPr sz="1322"/>
            </a:lvl8pPr>
            <a:lvl9pPr>
              <a:defRPr sz="1322"/>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13145" y="5535242"/>
            <a:ext cx="2351961" cy="3421071"/>
          </a:xfrm>
        </p:spPr>
        <p:txBody>
          <a:bodyPr anchor="t" anchorCtr="1">
            <a:normAutofit/>
          </a:bodyPr>
          <a:lstStyle>
            <a:lvl1pPr marL="0" indent="0" algn="ctr">
              <a:buNone/>
              <a:defRPr sz="1240">
                <a:solidFill>
                  <a:srgbClr val="FFFFFF"/>
                </a:solidFill>
              </a:defRPr>
            </a:lvl1pPr>
            <a:lvl2pPr marL="377830" indent="0">
              <a:buNone/>
              <a:defRPr sz="1157"/>
            </a:lvl2pPr>
            <a:lvl3pPr marL="755660" indent="0">
              <a:buNone/>
              <a:defRPr sz="992"/>
            </a:lvl3pPr>
            <a:lvl4pPr marL="1133490" indent="0">
              <a:buNone/>
              <a:defRPr sz="826"/>
            </a:lvl4pPr>
            <a:lvl5pPr marL="1511320" indent="0">
              <a:buNone/>
              <a:defRPr sz="826"/>
            </a:lvl5pPr>
            <a:lvl6pPr marL="1889150" indent="0">
              <a:buNone/>
              <a:defRPr sz="826"/>
            </a:lvl6pPr>
            <a:lvl7pPr marL="2266980" indent="0">
              <a:buNone/>
              <a:defRPr sz="826"/>
            </a:lvl7pPr>
            <a:lvl8pPr marL="2644811" indent="0">
              <a:buNone/>
              <a:defRPr sz="826"/>
            </a:lvl8pPr>
            <a:lvl9pPr marL="3022641" indent="0">
              <a:buNone/>
              <a:defRPr sz="826"/>
            </a:lvl9pPr>
          </a:lstStyle>
          <a:p>
            <a:pPr lvl="0"/>
            <a:r>
              <a:rPr lang="en-US" smtClean="0"/>
              <a:t>Edit Master text styles</a:t>
            </a:r>
          </a:p>
        </p:txBody>
      </p:sp>
      <p:sp>
        <p:nvSpPr>
          <p:cNvPr id="9" name="Date Placeholder 8"/>
          <p:cNvSpPr>
            <a:spLocks noGrp="1"/>
          </p:cNvSpPr>
          <p:nvPr>
            <p:ph type="dt" sz="half" idx="10"/>
          </p:nvPr>
        </p:nvSpPr>
        <p:spPr/>
        <p:txBody>
          <a:bodyPr/>
          <a:lstStyle/>
          <a:p>
            <a:fld id="{1D8BD707-D9CF-40AE-B4C6-C98DA3205C09}" type="datetimeFigureOut">
              <a:rPr lang="en-US" smtClean="0"/>
              <a:t>1/5/2026</a:t>
            </a:fld>
            <a:endParaRPr lang="en-US"/>
          </a:p>
        </p:txBody>
      </p:sp>
      <p:sp>
        <p:nvSpPr>
          <p:cNvPr id="10" name="Footer Placeholder 9"/>
          <p:cNvSpPr>
            <a:spLocks noGrp="1"/>
          </p:cNvSpPr>
          <p:nvPr>
            <p:ph type="ftr" sz="quarter" idx="11"/>
          </p:nvPr>
        </p:nvSpPr>
        <p:spPr>
          <a:xfrm>
            <a:off x="529470" y="9723865"/>
            <a:ext cx="3145565" cy="499025"/>
          </a:xfrm>
        </p:spPr>
        <p:txBody>
          <a:bodyPr>
            <a:normAutofit/>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391772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3778249" cy="10693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528955" y="3498710"/>
            <a:ext cx="2720340" cy="1782233"/>
          </a:xfrm>
          <a:solidFill>
            <a:srgbClr val="FFFFFF"/>
          </a:solidFill>
          <a:ln>
            <a:solidFill>
              <a:srgbClr val="262626"/>
            </a:solidFill>
          </a:ln>
        </p:spPr>
        <p:txBody>
          <a:bodyPr anchor="ctr" anchorCtr="1">
            <a:noAutofit/>
          </a:bodyPr>
          <a:lstStyle>
            <a:lvl1pPr>
              <a:defRPr sz="1735">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778250" y="-65757"/>
            <a:ext cx="3782029" cy="10693400"/>
          </a:xfrm>
          <a:solidFill>
            <a:schemeClr val="bg1">
              <a:lumMod val="75000"/>
            </a:schemeClr>
          </a:solidFill>
        </p:spPr>
        <p:txBody>
          <a:bodyPr anchor="t"/>
          <a:lstStyle>
            <a:lvl1pPr marL="0" indent="0">
              <a:buNone/>
              <a:defRPr sz="2644">
                <a:solidFill>
                  <a:schemeClr val="bg1">
                    <a:lumMod val="85000"/>
                    <a:lumOff val="15000"/>
                  </a:schemeClr>
                </a:solidFill>
              </a:defRPr>
            </a:lvl1pPr>
            <a:lvl2pPr marL="377830" indent="0">
              <a:buNone/>
              <a:defRPr sz="2314"/>
            </a:lvl2pPr>
            <a:lvl3pPr marL="755660" indent="0">
              <a:buNone/>
              <a:defRPr sz="1983"/>
            </a:lvl3pPr>
            <a:lvl4pPr marL="1133490" indent="0">
              <a:buNone/>
              <a:defRPr sz="1653"/>
            </a:lvl4pPr>
            <a:lvl5pPr marL="1511320" indent="0">
              <a:buNone/>
              <a:defRPr sz="1653"/>
            </a:lvl5pPr>
            <a:lvl6pPr marL="1889150" indent="0">
              <a:buNone/>
              <a:defRPr sz="1653"/>
            </a:lvl6pPr>
            <a:lvl7pPr marL="2266980" indent="0">
              <a:buNone/>
              <a:defRPr sz="1653"/>
            </a:lvl7pPr>
            <a:lvl8pPr marL="2644811" indent="0">
              <a:buNone/>
              <a:defRPr sz="1653"/>
            </a:lvl8pPr>
            <a:lvl9pPr marL="3022641" indent="0">
              <a:buNone/>
              <a:defRPr sz="1653"/>
            </a:lvl9pPr>
          </a:lstStyle>
          <a:p>
            <a:r>
              <a:rPr lang="en-US" smtClean="0"/>
              <a:t>Click icon to add picture</a:t>
            </a:r>
            <a:endParaRPr lang="en-US" dirty="0"/>
          </a:p>
        </p:txBody>
      </p:sp>
      <p:sp>
        <p:nvSpPr>
          <p:cNvPr id="4" name="Text Placeholder 3"/>
          <p:cNvSpPr>
            <a:spLocks noGrp="1"/>
          </p:cNvSpPr>
          <p:nvPr>
            <p:ph type="body" sz="half" idx="2"/>
          </p:nvPr>
        </p:nvSpPr>
        <p:spPr>
          <a:xfrm>
            <a:off x="713145" y="5535245"/>
            <a:ext cx="2351961" cy="3421073"/>
          </a:xfrm>
        </p:spPr>
        <p:txBody>
          <a:bodyPr anchor="t" anchorCtr="1">
            <a:normAutofit/>
          </a:bodyPr>
          <a:lstStyle>
            <a:lvl1pPr marL="0" indent="0" algn="ctr">
              <a:buNone/>
              <a:defRPr sz="1240">
                <a:solidFill>
                  <a:srgbClr val="FFFFFF"/>
                </a:solidFill>
              </a:defRPr>
            </a:lvl1pPr>
            <a:lvl2pPr marL="377830" indent="0">
              <a:buNone/>
              <a:defRPr sz="1157"/>
            </a:lvl2pPr>
            <a:lvl3pPr marL="755660" indent="0">
              <a:buNone/>
              <a:defRPr sz="992"/>
            </a:lvl3pPr>
            <a:lvl4pPr marL="1133490" indent="0">
              <a:buNone/>
              <a:defRPr sz="826"/>
            </a:lvl4pPr>
            <a:lvl5pPr marL="1511320" indent="0">
              <a:buNone/>
              <a:defRPr sz="826"/>
            </a:lvl5pPr>
            <a:lvl6pPr marL="1889150" indent="0">
              <a:buNone/>
              <a:defRPr sz="826"/>
            </a:lvl6pPr>
            <a:lvl7pPr marL="2266980" indent="0">
              <a:buNone/>
              <a:defRPr sz="826"/>
            </a:lvl7pPr>
            <a:lvl8pPr marL="2644811" indent="0">
              <a:buNone/>
              <a:defRPr sz="826"/>
            </a:lvl8pPr>
            <a:lvl9pPr marL="3022641" indent="0">
              <a:buNone/>
              <a:defRPr sz="826"/>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1D8BD707-D9CF-40AE-B4C6-C98DA3205C09}" type="datetimeFigureOut">
              <a:rPr lang="en-US" smtClean="0"/>
              <a:t>1/5/2026</a:t>
            </a:fld>
            <a:endParaRPr lang="en-US"/>
          </a:p>
        </p:txBody>
      </p:sp>
      <p:sp>
        <p:nvSpPr>
          <p:cNvPr id="9" name="Footer Placeholder 8"/>
          <p:cNvSpPr>
            <a:spLocks noGrp="1"/>
          </p:cNvSpPr>
          <p:nvPr>
            <p:ph type="ftr" sz="quarter" idx="11"/>
          </p:nvPr>
        </p:nvSpPr>
        <p:spPr>
          <a:xfrm>
            <a:off x="528955" y="9723865"/>
            <a:ext cx="3143504" cy="499025"/>
          </a:xfrm>
        </p:spPr>
        <p:txBody>
          <a:bodyPr>
            <a:normAutofit/>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062555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327218" y="1504205"/>
            <a:ext cx="4906895" cy="1853523"/>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27218" y="4113397"/>
            <a:ext cx="4906895" cy="483679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940932" y="9727932"/>
            <a:ext cx="1706749" cy="505150"/>
          </a:xfrm>
          <a:prstGeom prst="rect">
            <a:avLst/>
          </a:prstGeom>
        </p:spPr>
        <p:txBody>
          <a:bodyPr vert="horz" lIns="91440" tIns="45720" rIns="91440" bIns="45720" rtlCol="0" anchor="ctr"/>
          <a:lstStyle>
            <a:lvl1pPr algn="r">
              <a:defRPr sz="826">
                <a:solidFill>
                  <a:schemeClr val="tx1">
                    <a:alpha val="70000"/>
                  </a:schemeClr>
                </a:solidFill>
              </a:defRPr>
            </a:lvl1pPr>
          </a:lstStyle>
          <a:p>
            <a:fld id="{1D8BD707-D9CF-40AE-B4C6-C98DA3205C09}" type="datetimeFigureOut">
              <a:rPr lang="en-US" smtClean="0"/>
              <a:t>1/5/2026</a:t>
            </a:fld>
            <a:endParaRPr lang="en-US"/>
          </a:p>
        </p:txBody>
      </p:sp>
      <p:sp>
        <p:nvSpPr>
          <p:cNvPr id="5" name="Footer Placeholder 4"/>
          <p:cNvSpPr>
            <a:spLocks noGrp="1"/>
          </p:cNvSpPr>
          <p:nvPr>
            <p:ph type="ftr" sz="quarter" idx="3"/>
          </p:nvPr>
        </p:nvSpPr>
        <p:spPr>
          <a:xfrm>
            <a:off x="910878" y="9723865"/>
            <a:ext cx="3765577" cy="499025"/>
          </a:xfrm>
          <a:prstGeom prst="rect">
            <a:avLst/>
          </a:prstGeom>
        </p:spPr>
        <p:txBody>
          <a:bodyPr vert="horz" lIns="91440" tIns="45720" rIns="91440" bIns="45720" rtlCol="0" anchor="ctr"/>
          <a:lstStyle>
            <a:lvl1pPr algn="l">
              <a:defRPr sz="826">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6809537" y="9695349"/>
            <a:ext cx="302260" cy="570315"/>
          </a:xfrm>
          <a:prstGeom prst="ellipse">
            <a:avLst/>
          </a:prstGeom>
          <a:solidFill>
            <a:srgbClr val="1D1D1D">
              <a:alpha val="69804"/>
            </a:srgbClr>
          </a:solidFill>
        </p:spPr>
        <p:txBody>
          <a:bodyPr vert="horz" lIns="18288" tIns="45720" rIns="18288" bIns="45720" rtlCol="0" anchor="ctr">
            <a:noAutofit/>
          </a:bodyPr>
          <a:lstStyle>
            <a:lvl1pPr algn="ctr">
              <a:defRPr sz="909" spc="0" baseline="0">
                <a:solidFill>
                  <a:srgbClr val="FFFFFF"/>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12288465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755660" rtl="0" eaLnBrk="1" latinLnBrk="0" hangingPunct="1">
        <a:lnSpc>
          <a:spcPct val="90000"/>
        </a:lnSpc>
        <a:spcBef>
          <a:spcPct val="0"/>
        </a:spcBef>
        <a:buNone/>
        <a:defRPr sz="2149" kern="1200" cap="all" spc="165" baseline="0">
          <a:solidFill>
            <a:srgbClr val="262626"/>
          </a:solidFill>
          <a:latin typeface="+mj-lt"/>
          <a:ea typeface="+mj-ea"/>
          <a:cs typeface="+mj-cs"/>
        </a:defRPr>
      </a:lvl1pPr>
    </p:titleStyle>
    <p:bodyStyle>
      <a:lvl1pPr marL="188915" indent="-188915" algn="l" defTabSz="755660" rtl="0" eaLnBrk="1" latinLnBrk="0" hangingPunct="1">
        <a:lnSpc>
          <a:spcPct val="100000"/>
        </a:lnSpc>
        <a:spcBef>
          <a:spcPts val="826"/>
        </a:spcBef>
        <a:buClr>
          <a:schemeClr val="accent2"/>
        </a:buClr>
        <a:buFont typeface="Arial" panose="020B0604020202020204" pitchFamily="34" charset="0"/>
        <a:buChar char="•"/>
        <a:defRPr sz="1488" kern="1200">
          <a:solidFill>
            <a:schemeClr val="tx1">
              <a:lumMod val="85000"/>
              <a:lumOff val="15000"/>
            </a:schemeClr>
          </a:solidFill>
          <a:latin typeface="+mn-lt"/>
          <a:ea typeface="+mn-ea"/>
          <a:cs typeface="+mn-cs"/>
        </a:defRPr>
      </a:lvl1pPr>
      <a:lvl2pPr marL="377830" indent="-188915" algn="l" defTabSz="755660" rtl="0" eaLnBrk="1" latinLnBrk="0" hangingPunct="1">
        <a:lnSpc>
          <a:spcPct val="100000"/>
        </a:lnSpc>
        <a:spcBef>
          <a:spcPts val="826"/>
        </a:spcBef>
        <a:buClr>
          <a:schemeClr val="accent2"/>
        </a:buClr>
        <a:buFont typeface="Arial" panose="020B0604020202020204" pitchFamily="34" charset="0"/>
        <a:buChar char="•"/>
        <a:defRPr sz="1322" kern="1200">
          <a:solidFill>
            <a:schemeClr val="tx1">
              <a:lumMod val="85000"/>
              <a:lumOff val="15000"/>
            </a:schemeClr>
          </a:solidFill>
          <a:latin typeface="+mn-lt"/>
          <a:ea typeface="+mn-ea"/>
          <a:cs typeface="+mn-cs"/>
        </a:defRPr>
      </a:lvl2pPr>
      <a:lvl3pPr marL="566745" indent="-188915" algn="l" defTabSz="755660" rtl="0" eaLnBrk="1" latinLnBrk="0" hangingPunct="1">
        <a:lnSpc>
          <a:spcPct val="100000"/>
        </a:lnSpc>
        <a:spcBef>
          <a:spcPts val="826"/>
        </a:spcBef>
        <a:buClr>
          <a:schemeClr val="accent2"/>
        </a:buClr>
        <a:buFont typeface="Arial" panose="020B0604020202020204" pitchFamily="34" charset="0"/>
        <a:buChar char="•"/>
        <a:defRPr sz="1322" kern="1200">
          <a:solidFill>
            <a:schemeClr val="tx1">
              <a:lumMod val="85000"/>
              <a:lumOff val="15000"/>
            </a:schemeClr>
          </a:solidFill>
          <a:latin typeface="+mn-lt"/>
          <a:ea typeface="+mn-ea"/>
          <a:cs typeface="+mn-cs"/>
        </a:defRPr>
      </a:lvl3pPr>
      <a:lvl4pPr marL="755660" indent="-188915" algn="l" defTabSz="755660" rtl="0" eaLnBrk="1" latinLnBrk="0" hangingPunct="1">
        <a:lnSpc>
          <a:spcPct val="100000"/>
        </a:lnSpc>
        <a:spcBef>
          <a:spcPts val="826"/>
        </a:spcBef>
        <a:buClr>
          <a:schemeClr val="accent2"/>
        </a:buClr>
        <a:buFont typeface="Arial" panose="020B0604020202020204" pitchFamily="34" charset="0"/>
        <a:buChar char="•"/>
        <a:defRPr sz="1322" kern="1200">
          <a:solidFill>
            <a:schemeClr val="tx1">
              <a:lumMod val="85000"/>
              <a:lumOff val="15000"/>
            </a:schemeClr>
          </a:solidFill>
          <a:latin typeface="+mn-lt"/>
          <a:ea typeface="+mn-ea"/>
          <a:cs typeface="+mn-cs"/>
        </a:defRPr>
      </a:lvl4pPr>
      <a:lvl5pPr marL="944575" indent="-188915" algn="l" defTabSz="755660" rtl="0" eaLnBrk="1" latinLnBrk="0" hangingPunct="1">
        <a:lnSpc>
          <a:spcPct val="100000"/>
        </a:lnSpc>
        <a:spcBef>
          <a:spcPts val="826"/>
        </a:spcBef>
        <a:buClr>
          <a:schemeClr val="accent2"/>
        </a:buClr>
        <a:buFont typeface="Arial" panose="020B0604020202020204" pitchFamily="34" charset="0"/>
        <a:buChar char="•"/>
        <a:defRPr sz="1322" kern="1200">
          <a:solidFill>
            <a:schemeClr val="tx1">
              <a:lumMod val="85000"/>
              <a:lumOff val="15000"/>
            </a:schemeClr>
          </a:solidFill>
          <a:latin typeface="+mn-lt"/>
          <a:ea typeface="+mn-ea"/>
          <a:cs typeface="+mn-cs"/>
        </a:defRPr>
      </a:lvl5pPr>
      <a:lvl6pPr marL="1086261" indent="-188915" algn="l" defTabSz="755660" rtl="0" eaLnBrk="1" latinLnBrk="0" hangingPunct="1">
        <a:lnSpc>
          <a:spcPct val="100000"/>
        </a:lnSpc>
        <a:spcBef>
          <a:spcPts val="826"/>
        </a:spcBef>
        <a:buClr>
          <a:schemeClr val="accent2"/>
        </a:buClr>
        <a:buFont typeface="Arial" panose="020B0604020202020204" pitchFamily="34" charset="0"/>
        <a:buChar char="•"/>
        <a:defRPr sz="1322" kern="1200">
          <a:solidFill>
            <a:schemeClr val="tx1"/>
          </a:solidFill>
          <a:latin typeface="+mn-lt"/>
          <a:ea typeface="+mn-ea"/>
          <a:cs typeface="+mn-cs"/>
        </a:defRPr>
      </a:lvl6pPr>
      <a:lvl7pPr marL="1227948" indent="-188915" algn="l" defTabSz="755660" rtl="0" eaLnBrk="1" latinLnBrk="0" hangingPunct="1">
        <a:lnSpc>
          <a:spcPct val="100000"/>
        </a:lnSpc>
        <a:spcBef>
          <a:spcPts val="826"/>
        </a:spcBef>
        <a:buClr>
          <a:schemeClr val="accent2"/>
        </a:buClr>
        <a:buFont typeface="Arial" panose="020B0604020202020204" pitchFamily="34" charset="0"/>
        <a:buChar char="•"/>
        <a:defRPr sz="1322" kern="1200">
          <a:solidFill>
            <a:schemeClr val="tx1"/>
          </a:solidFill>
          <a:latin typeface="+mn-lt"/>
          <a:ea typeface="+mn-ea"/>
          <a:cs typeface="+mn-cs"/>
        </a:defRPr>
      </a:lvl7pPr>
      <a:lvl8pPr marL="1369634" indent="-188915" algn="l" defTabSz="755660" rtl="0" eaLnBrk="1" latinLnBrk="0" hangingPunct="1">
        <a:lnSpc>
          <a:spcPct val="100000"/>
        </a:lnSpc>
        <a:spcBef>
          <a:spcPts val="826"/>
        </a:spcBef>
        <a:buClr>
          <a:schemeClr val="accent2"/>
        </a:buClr>
        <a:buFont typeface="Arial" panose="020B0604020202020204" pitchFamily="34" charset="0"/>
        <a:buChar char="•"/>
        <a:defRPr sz="1322" kern="1200" baseline="0">
          <a:solidFill>
            <a:schemeClr val="tx1"/>
          </a:solidFill>
          <a:latin typeface="+mn-lt"/>
          <a:ea typeface="+mn-ea"/>
          <a:cs typeface="+mn-cs"/>
        </a:defRPr>
      </a:lvl8pPr>
      <a:lvl9pPr marL="1511320" indent="-188915" algn="l" defTabSz="755660" rtl="0" eaLnBrk="1" latinLnBrk="0" hangingPunct="1">
        <a:lnSpc>
          <a:spcPct val="100000"/>
        </a:lnSpc>
        <a:spcBef>
          <a:spcPts val="826"/>
        </a:spcBef>
        <a:buClr>
          <a:schemeClr val="accent2"/>
        </a:buClr>
        <a:buFont typeface="Arial" panose="020B0604020202020204" pitchFamily="34" charset="0"/>
        <a:buChar char="•"/>
        <a:defRPr sz="1322" kern="1200" baseline="0">
          <a:solidFill>
            <a:schemeClr val="tx1"/>
          </a:solidFill>
          <a:latin typeface="+mn-lt"/>
          <a:ea typeface="+mn-ea"/>
          <a:cs typeface="+mn-cs"/>
        </a:defRPr>
      </a:lvl9pPr>
    </p:bodyStyle>
    <p:otherStyle>
      <a:defPPr>
        <a:defRPr lang="en-US"/>
      </a:defPPr>
      <a:lvl1pPr marL="0" algn="l" defTabSz="755660" rtl="0" eaLnBrk="1" latinLnBrk="0" hangingPunct="1">
        <a:defRPr sz="1488" kern="1200">
          <a:solidFill>
            <a:schemeClr val="tx1"/>
          </a:solidFill>
          <a:latin typeface="+mn-lt"/>
          <a:ea typeface="+mn-ea"/>
          <a:cs typeface="+mn-cs"/>
        </a:defRPr>
      </a:lvl1pPr>
      <a:lvl2pPr marL="377830" algn="l" defTabSz="755660" rtl="0" eaLnBrk="1" latinLnBrk="0" hangingPunct="1">
        <a:defRPr sz="1488" kern="1200">
          <a:solidFill>
            <a:schemeClr val="tx1"/>
          </a:solidFill>
          <a:latin typeface="+mn-lt"/>
          <a:ea typeface="+mn-ea"/>
          <a:cs typeface="+mn-cs"/>
        </a:defRPr>
      </a:lvl2pPr>
      <a:lvl3pPr marL="755660" algn="l" defTabSz="755660" rtl="0" eaLnBrk="1" latinLnBrk="0" hangingPunct="1">
        <a:defRPr sz="1488" kern="1200">
          <a:solidFill>
            <a:schemeClr val="tx1"/>
          </a:solidFill>
          <a:latin typeface="+mn-lt"/>
          <a:ea typeface="+mn-ea"/>
          <a:cs typeface="+mn-cs"/>
        </a:defRPr>
      </a:lvl3pPr>
      <a:lvl4pPr marL="1133490" algn="l" defTabSz="755660" rtl="0" eaLnBrk="1" latinLnBrk="0" hangingPunct="1">
        <a:defRPr sz="1488" kern="1200">
          <a:solidFill>
            <a:schemeClr val="tx1"/>
          </a:solidFill>
          <a:latin typeface="+mn-lt"/>
          <a:ea typeface="+mn-ea"/>
          <a:cs typeface="+mn-cs"/>
        </a:defRPr>
      </a:lvl4pPr>
      <a:lvl5pPr marL="1511320" algn="l" defTabSz="755660" rtl="0" eaLnBrk="1" latinLnBrk="0" hangingPunct="1">
        <a:defRPr sz="1488" kern="1200">
          <a:solidFill>
            <a:schemeClr val="tx1"/>
          </a:solidFill>
          <a:latin typeface="+mn-lt"/>
          <a:ea typeface="+mn-ea"/>
          <a:cs typeface="+mn-cs"/>
        </a:defRPr>
      </a:lvl5pPr>
      <a:lvl6pPr marL="1889150" algn="l" defTabSz="755660" rtl="0" eaLnBrk="1" latinLnBrk="0" hangingPunct="1">
        <a:defRPr sz="1488" kern="1200">
          <a:solidFill>
            <a:schemeClr val="tx1"/>
          </a:solidFill>
          <a:latin typeface="+mn-lt"/>
          <a:ea typeface="+mn-ea"/>
          <a:cs typeface="+mn-cs"/>
        </a:defRPr>
      </a:lvl6pPr>
      <a:lvl7pPr marL="2266980" algn="l" defTabSz="755660" rtl="0" eaLnBrk="1" latinLnBrk="0" hangingPunct="1">
        <a:defRPr sz="1488" kern="1200">
          <a:solidFill>
            <a:schemeClr val="tx1"/>
          </a:solidFill>
          <a:latin typeface="+mn-lt"/>
          <a:ea typeface="+mn-ea"/>
          <a:cs typeface="+mn-cs"/>
        </a:defRPr>
      </a:lvl7pPr>
      <a:lvl8pPr marL="2644811" algn="l" defTabSz="755660" rtl="0" eaLnBrk="1" latinLnBrk="0" hangingPunct="1">
        <a:defRPr sz="1488" kern="1200">
          <a:solidFill>
            <a:schemeClr val="tx1"/>
          </a:solidFill>
          <a:latin typeface="+mn-lt"/>
          <a:ea typeface="+mn-ea"/>
          <a:cs typeface="+mn-cs"/>
        </a:defRPr>
      </a:lvl8pPr>
      <a:lvl9pPr marL="3022641" algn="l" defTabSz="755660"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3.xml"/><Relationship Id="rId7" Type="http://schemas.openxmlformats.org/officeDocument/2006/relationships/image" Target="../media/image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png"/><Relationship Id="rId11" Type="http://schemas.openxmlformats.org/officeDocument/2006/relationships/image" Target="../media/image22.svg"/><Relationship Id="rId5" Type="http://schemas.openxmlformats.org/officeDocument/2006/relationships/image" Target="../media/image17.png"/><Relationship Id="rId10" Type="http://schemas.openxmlformats.org/officeDocument/2006/relationships/image" Target="../media/image19.png"/><Relationship Id="rId4" Type="http://schemas.openxmlformats.org/officeDocument/2006/relationships/slideLayout" Target="../slideLayouts/slideLayout7.xml"/><Relationship Id="rId9" Type="http://schemas.openxmlformats.org/officeDocument/2006/relationships/image" Target="../media/image20.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6.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p:cNvSpPr/>
          <p:nvPr/>
        </p:nvSpPr>
        <p:spPr>
          <a:xfrm>
            <a:off x="-107950" y="-139700"/>
            <a:ext cx="7772400" cy="10896600"/>
          </a:xfrm>
          <a:custGeom>
            <a:avLst/>
            <a:gdLst/>
            <a:ahLst/>
            <a:cxnLst/>
            <a:rect l="l" t="t" r="r" b="b"/>
            <a:pathLst>
              <a:path w="5303520" h="7566817">
                <a:moveTo>
                  <a:pt x="0" y="0"/>
                </a:moveTo>
                <a:lnTo>
                  <a:pt x="5303520" y="0"/>
                </a:lnTo>
                <a:lnTo>
                  <a:pt x="5303520" y="7566817"/>
                </a:lnTo>
                <a:lnTo>
                  <a:pt x="0" y="756681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TextBox 10"/>
          <p:cNvSpPr txBox="1"/>
          <p:nvPr/>
        </p:nvSpPr>
        <p:spPr>
          <a:xfrm>
            <a:off x="880110" y="2728605"/>
            <a:ext cx="5923890" cy="1246495"/>
          </a:xfrm>
          <a:prstGeom prst="rect">
            <a:avLst/>
          </a:prstGeom>
        </p:spPr>
        <p:txBody>
          <a:bodyPr lIns="0" tIns="0" rIns="0" bIns="0" rtlCol="0" anchor="t">
            <a:spAutoFit/>
          </a:bodyPr>
          <a:lstStyle/>
          <a:p>
            <a:pPr algn="ctr">
              <a:lnSpc>
                <a:spcPts val="4829"/>
              </a:lnSpc>
            </a:pPr>
            <a:r>
              <a:rPr lang="en-US" sz="4400" b="1" spc="-52" dirty="0" smtClean="0">
                <a:latin typeface="Sans Serif Collection" panose="020B0502040504020204" pitchFamily="34" charset="0"/>
                <a:ea typeface="Sans Serif Collection" panose="020B0502040504020204" pitchFamily="34" charset="0"/>
                <a:cs typeface="Sans Serif Collection" panose="020B0502040504020204" pitchFamily="34" charset="0"/>
                <a:sym typeface="Yearbook Solid"/>
              </a:rPr>
              <a:t>NATIONAL ANUBHAV AWARDS</a:t>
            </a:r>
            <a:endParaRPr lang="en-US" sz="4400" b="1" spc="-52" dirty="0">
              <a:latin typeface="Sans Serif Collection" panose="020B0502040504020204" pitchFamily="34" charset="0"/>
              <a:ea typeface="Sans Serif Collection" panose="020B0502040504020204" pitchFamily="34" charset="0"/>
              <a:cs typeface="Sans Serif Collection" panose="020B0502040504020204" pitchFamily="34" charset="0"/>
              <a:sym typeface="Yearbook Solid"/>
            </a:endParaRPr>
          </a:p>
        </p:txBody>
      </p:sp>
      <p:sp>
        <p:nvSpPr>
          <p:cNvPr id="6" name="TextBox 11"/>
          <p:cNvSpPr txBox="1"/>
          <p:nvPr/>
        </p:nvSpPr>
        <p:spPr>
          <a:xfrm>
            <a:off x="880110" y="1808363"/>
            <a:ext cx="5923890" cy="534313"/>
          </a:xfrm>
          <a:prstGeom prst="rect">
            <a:avLst/>
          </a:prstGeom>
        </p:spPr>
        <p:txBody>
          <a:bodyPr lIns="0" tIns="0" rIns="0" bIns="0" rtlCol="0" anchor="t">
            <a:spAutoFit/>
          </a:bodyPr>
          <a:lstStyle/>
          <a:p>
            <a:pPr algn="ctr">
              <a:lnSpc>
                <a:spcPts val="4050"/>
              </a:lnSpc>
            </a:pPr>
            <a:r>
              <a:rPr lang="en-US" sz="4500" b="1" dirty="0" err="1">
                <a:latin typeface="Yatra One"/>
                <a:ea typeface="Yatra One"/>
                <a:cs typeface="Yatra One"/>
                <a:sym typeface="Yatra One"/>
              </a:rPr>
              <a:t>राष्ट्रीय</a:t>
            </a:r>
            <a:r>
              <a:rPr lang="en-US" sz="4500" b="1" dirty="0">
                <a:latin typeface="Yatra One"/>
                <a:ea typeface="Yatra One"/>
                <a:cs typeface="Yatra One"/>
                <a:sym typeface="Yatra One"/>
              </a:rPr>
              <a:t> </a:t>
            </a:r>
            <a:r>
              <a:rPr lang="en-US" sz="4500" b="1" dirty="0" err="1">
                <a:latin typeface="Yatra One"/>
                <a:ea typeface="Yatra One"/>
                <a:cs typeface="Yatra One"/>
                <a:sym typeface="Yatra One"/>
              </a:rPr>
              <a:t>अनुभव</a:t>
            </a:r>
            <a:r>
              <a:rPr lang="en-US" sz="4500" b="1" dirty="0">
                <a:latin typeface="Yatra One"/>
                <a:ea typeface="Yatra One"/>
                <a:cs typeface="Yatra One"/>
                <a:sym typeface="Yatra One"/>
              </a:rPr>
              <a:t> </a:t>
            </a:r>
            <a:r>
              <a:rPr lang="en-US" sz="4500" b="1" dirty="0" err="1">
                <a:latin typeface="Yatra One"/>
                <a:ea typeface="Yatra One"/>
                <a:cs typeface="Yatra One"/>
                <a:sym typeface="Yatra One"/>
              </a:rPr>
              <a:t>पुरस्कार</a:t>
            </a:r>
            <a:r>
              <a:rPr lang="en-US" sz="4500" b="1" dirty="0">
                <a:latin typeface="Yatra One"/>
                <a:ea typeface="Yatra One"/>
                <a:cs typeface="Yatra One"/>
                <a:sym typeface="Yatra One"/>
              </a:rPr>
              <a:t> </a:t>
            </a:r>
          </a:p>
        </p:txBody>
      </p:sp>
      <p:sp>
        <p:nvSpPr>
          <p:cNvPr id="7" name="AutoShape 12"/>
          <p:cNvSpPr/>
          <p:nvPr/>
        </p:nvSpPr>
        <p:spPr>
          <a:xfrm flipV="1">
            <a:off x="1111250" y="2500004"/>
            <a:ext cx="5486400" cy="1"/>
          </a:xfrm>
          <a:prstGeom prst="line">
            <a:avLst/>
          </a:prstGeom>
          <a:ln>
            <a:headEnd type="none" w="sm" len="sm"/>
            <a:tailEnd type="none" w="sm" len="sm"/>
          </a:ln>
        </p:spPr>
        <p:style>
          <a:lnRef idx="3">
            <a:schemeClr val="dk1"/>
          </a:lnRef>
          <a:fillRef idx="0">
            <a:schemeClr val="dk1"/>
          </a:fillRef>
          <a:effectRef idx="2">
            <a:schemeClr val="dk1"/>
          </a:effectRef>
          <a:fontRef idx="minor">
            <a:schemeClr val="tx1"/>
          </a:fontRef>
        </p:style>
      </p:sp>
      <p:sp>
        <p:nvSpPr>
          <p:cNvPr id="10" name="Freeform 2"/>
          <p:cNvSpPr/>
          <p:nvPr/>
        </p:nvSpPr>
        <p:spPr>
          <a:xfrm>
            <a:off x="685728" y="4291775"/>
            <a:ext cx="4227042" cy="4941125"/>
          </a:xfrm>
          <a:custGeom>
            <a:avLst/>
            <a:gdLst/>
            <a:ahLst/>
            <a:cxnLst/>
            <a:rect l="l" t="t" r="r" b="b"/>
            <a:pathLst>
              <a:path w="4227042" h="4941125">
                <a:moveTo>
                  <a:pt x="0" y="0"/>
                </a:moveTo>
                <a:lnTo>
                  <a:pt x="4227041" y="0"/>
                </a:lnTo>
                <a:lnTo>
                  <a:pt x="4227041" y="4941125"/>
                </a:lnTo>
                <a:lnTo>
                  <a:pt x="0" y="4941125"/>
                </a:lnTo>
                <a:lnTo>
                  <a:pt x="0" y="0"/>
                </a:lnTo>
                <a:close/>
              </a:path>
            </a:pathLst>
          </a:custGeom>
          <a:blipFill>
            <a:blip r:embed="rId4"/>
            <a:stretch>
              <a:fillRect/>
            </a:stretch>
          </a:blipFill>
        </p:spPr>
      </p:sp>
      <p:sp>
        <p:nvSpPr>
          <p:cNvPr id="8" name="Freeform 3"/>
          <p:cNvSpPr/>
          <p:nvPr/>
        </p:nvSpPr>
        <p:spPr>
          <a:xfrm flipH="1" flipV="1">
            <a:off x="2254352" y="3823419"/>
            <a:ext cx="4581257" cy="5355178"/>
          </a:xfrm>
          <a:custGeom>
            <a:avLst/>
            <a:gdLst/>
            <a:ahLst/>
            <a:cxnLst/>
            <a:rect l="l" t="t" r="r" b="b"/>
            <a:pathLst>
              <a:path w="4581257" h="5355178">
                <a:moveTo>
                  <a:pt x="4581257" y="5355178"/>
                </a:moveTo>
                <a:lnTo>
                  <a:pt x="0" y="5355178"/>
                </a:lnTo>
                <a:lnTo>
                  <a:pt x="0" y="0"/>
                </a:lnTo>
                <a:lnTo>
                  <a:pt x="4581257" y="0"/>
                </a:lnTo>
                <a:lnTo>
                  <a:pt x="4581257" y="5355178"/>
                </a:lnTo>
                <a:close/>
              </a:path>
            </a:pathLst>
          </a:custGeom>
          <a:blipFill>
            <a:blip r:embed="rId4"/>
            <a:stretch>
              <a:fillRect/>
            </a:stretch>
          </a:blipFill>
        </p:spPr>
      </p:sp>
      <p:pic>
        <p:nvPicPr>
          <p:cNvPr id="4" name="Picture 3" descr="A close up of a coin&#10;&#10;AI-generated content may be incorrec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5511" y="4568393"/>
            <a:ext cx="4428564" cy="4296650"/>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49650" y="817276"/>
            <a:ext cx="467618" cy="676848"/>
          </a:xfrm>
          <a:prstGeom prst="rect">
            <a:avLst/>
          </a:prstGeom>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p14:dur="250" advClick="0">
        <p15:prstTrans prst="pageCurlDouble"/>
      </p:transition>
    </mc:Choice>
    <mc:Fallback>
      <p:transition advClick="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7556500" cy="10693400"/>
          </a:xfrm>
          <a:prstGeom prst="rect">
            <a:avLst/>
          </a:prstGeom>
          <a:solidFill>
            <a:srgbClr val="F7F1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3"/>
          <p:cNvSpPr txBox="1"/>
          <p:nvPr/>
        </p:nvSpPr>
        <p:spPr>
          <a:xfrm>
            <a:off x="1828220" y="5623223"/>
            <a:ext cx="40290" cy="330665"/>
          </a:xfrm>
          <a:prstGeom prst="rect">
            <a:avLst/>
          </a:prstGeom>
        </p:spPr>
        <p:txBody>
          <a:bodyPr lIns="0" tIns="0" rIns="0" bIns="0" rtlCol="0" anchor="t">
            <a:spAutoFit/>
          </a:bodyPr>
          <a:lstStyle/>
          <a:p>
            <a:pPr algn="l">
              <a:lnSpc>
                <a:spcPts val="1985"/>
              </a:lnSpc>
            </a:pPr>
            <a:r>
              <a:rPr lang="en-US" sz="795">
                <a:solidFill>
                  <a:srgbClr val="231F20"/>
                </a:solidFill>
                <a:latin typeface="Poppins" panose="00000500000000000000"/>
                <a:ea typeface="Poppins" panose="00000500000000000000"/>
                <a:cs typeface="Poppins" panose="00000500000000000000"/>
                <a:sym typeface="Poppins" panose="00000500000000000000"/>
              </a:rPr>
              <a:t> </a:t>
            </a:r>
          </a:p>
        </p:txBody>
      </p:sp>
      <p:sp>
        <p:nvSpPr>
          <p:cNvPr id="6" name="Freeform 4"/>
          <p:cNvSpPr/>
          <p:nvPr/>
        </p:nvSpPr>
        <p:spPr>
          <a:xfrm>
            <a:off x="-107950" y="2124036"/>
            <a:ext cx="7772400" cy="5989659"/>
          </a:xfrm>
          <a:custGeom>
            <a:avLst/>
            <a:gdLst/>
            <a:ahLst/>
            <a:cxnLst/>
            <a:rect l="l" t="t" r="r" b="b"/>
            <a:pathLst>
              <a:path w="5303520" h="4183720">
                <a:moveTo>
                  <a:pt x="0" y="0"/>
                </a:moveTo>
                <a:lnTo>
                  <a:pt x="5303520" y="0"/>
                </a:lnTo>
                <a:lnTo>
                  <a:pt x="5303520" y="4183720"/>
                </a:lnTo>
                <a:lnTo>
                  <a:pt x="0" y="4183720"/>
                </a:lnTo>
                <a:lnTo>
                  <a:pt x="0" y="0"/>
                </a:lnTo>
                <a:close/>
              </a:path>
            </a:pathLst>
          </a:custGeom>
          <a:blipFill>
            <a:blip r:embed="rId2">
              <a:alphaModFix amt="10999"/>
            </a:blip>
            <a:stretch>
              <a:fillRect l="-1721" t="-321" r="-918" b="-10274"/>
            </a:stretch>
          </a:blipFill>
        </p:spPr>
      </p:sp>
      <p:sp>
        <p:nvSpPr>
          <p:cNvPr id="3" name="TextBox 2"/>
          <p:cNvSpPr txBox="1"/>
          <p:nvPr/>
        </p:nvSpPr>
        <p:spPr>
          <a:xfrm>
            <a:off x="3702050" y="9979016"/>
            <a:ext cx="821315" cy="284693"/>
          </a:xfrm>
          <a:prstGeom prst="rect">
            <a:avLst/>
          </a:prstGeom>
          <a:noFill/>
        </p:spPr>
        <p:txBody>
          <a:bodyPr wrap="none" rtlCol="0">
            <a:spAutoFit/>
          </a:bodyPr>
          <a:lstStyle/>
          <a:p>
            <a:r>
              <a:rPr lang="en-US" sz="1250" dirty="0">
                <a:solidFill>
                  <a:schemeClr val="bg1">
                    <a:lumMod val="85000"/>
                  </a:schemeClr>
                </a:solidFill>
              </a:rPr>
              <a:t>Pay Scale.</a:t>
            </a:r>
          </a:p>
        </p:txBody>
      </p:sp>
      <p:pic>
        <p:nvPicPr>
          <p:cNvPr id="8" name="Picture 7" descr="A blue rectangular object with white text&#10;&#10;AI-generated content may be incorrec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450" y="0"/>
            <a:ext cx="5181600" cy="10461477"/>
          </a:xfrm>
          <a:prstGeom prst="rect">
            <a:avLst/>
          </a:prstGeom>
        </p:spPr>
      </p:pic>
      <p:sp>
        <p:nvSpPr>
          <p:cNvPr id="9" name="Rectangle 8"/>
          <p:cNvSpPr/>
          <p:nvPr/>
        </p:nvSpPr>
        <p:spPr>
          <a:xfrm>
            <a:off x="3679586" y="10461477"/>
            <a:ext cx="185617" cy="276999"/>
          </a:xfrm>
          <a:prstGeom prst="rect">
            <a:avLst/>
          </a:prstGeom>
          <a:noFill/>
        </p:spPr>
        <p:txBody>
          <a:bodyPr wrap="square" lIns="91440" tIns="45720" rIns="91440" bIns="45720">
            <a:spAutoFit/>
          </a:bodyPr>
          <a:lstStyle/>
          <a:p>
            <a:pPr algn="ctr"/>
            <a:r>
              <a:rPr lang="en-US" sz="1200" b="0" cap="none" spc="0" dirty="0" smtClean="0">
                <a:ln w="0"/>
                <a:solidFill>
                  <a:schemeClr val="tx1"/>
                </a:solidFill>
                <a:effectLst>
                  <a:outerShdw blurRad="38100" dist="19050" dir="2700000" algn="tl" rotWithShape="0">
                    <a:schemeClr val="dk1">
                      <a:alpha val="40000"/>
                    </a:schemeClr>
                  </a:outerShdw>
                </a:effectLst>
                <a:latin typeface="Berlin Sans FB" panose="020E0602020502020306" pitchFamily="34" charset="0"/>
              </a:rPr>
              <a:t>8</a:t>
            </a:r>
            <a:endParaRPr lang="en-US" sz="1200" b="0" cap="none" spc="0" dirty="0">
              <a:ln w="0"/>
              <a:solidFill>
                <a:schemeClr val="tx1"/>
              </a:solidFill>
              <a:effectLst>
                <a:outerShdw blurRad="38100" dist="19050" dir="2700000" algn="tl" rotWithShape="0">
                  <a:schemeClr val="dk1">
                    <a:alpha val="40000"/>
                  </a:schemeClr>
                </a:outerShdw>
              </a:effectLst>
              <a:latin typeface="Berlin Sans FB" panose="020E0602020502020306" pitchFamily="34" charset="0"/>
            </a:endParaRPr>
          </a:p>
        </p:txBody>
      </p:sp>
    </p:spTree>
  </p:cSld>
  <p:clrMapOvr>
    <a:masterClrMapping/>
  </p:clrMapOvr>
  <mc:AlternateContent xmlns:mc="http://schemas.openxmlformats.org/markup-compatibility/2006">
    <mc:Choice xmlns:p15="http://schemas.microsoft.com/office/powerpoint/2012/main" xmlns="" Requires="p15">
      <p:transition spd="slow" advClick="0">
        <p15:prstTrans prst="pageCurlDouble"/>
      </p:transition>
    </mc:Choice>
    <mc:Fallback>
      <p:transition spd="slow" advClick="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7556500" cy="10693400"/>
          </a:xfrm>
          <a:prstGeom prst="rect">
            <a:avLst/>
          </a:prstGeom>
          <a:solidFill>
            <a:srgbClr val="F7F1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3"/>
          <p:cNvSpPr txBox="1"/>
          <p:nvPr/>
        </p:nvSpPr>
        <p:spPr>
          <a:xfrm>
            <a:off x="1828220" y="5623223"/>
            <a:ext cx="40290" cy="330665"/>
          </a:xfrm>
          <a:prstGeom prst="rect">
            <a:avLst/>
          </a:prstGeom>
        </p:spPr>
        <p:txBody>
          <a:bodyPr lIns="0" tIns="0" rIns="0" bIns="0" rtlCol="0" anchor="t">
            <a:spAutoFit/>
          </a:bodyPr>
          <a:lstStyle/>
          <a:p>
            <a:pPr algn="l">
              <a:lnSpc>
                <a:spcPts val="1985"/>
              </a:lnSpc>
            </a:pPr>
            <a:r>
              <a:rPr lang="en-US" sz="795">
                <a:solidFill>
                  <a:srgbClr val="231F20"/>
                </a:solidFill>
                <a:latin typeface="Poppins" panose="00000500000000000000"/>
                <a:ea typeface="Poppins" panose="00000500000000000000"/>
                <a:cs typeface="Poppins" panose="00000500000000000000"/>
                <a:sym typeface="Poppins" panose="00000500000000000000"/>
              </a:rPr>
              <a:t> </a:t>
            </a:r>
          </a:p>
        </p:txBody>
      </p:sp>
      <p:sp>
        <p:nvSpPr>
          <p:cNvPr id="6" name="Freeform 4"/>
          <p:cNvSpPr/>
          <p:nvPr/>
        </p:nvSpPr>
        <p:spPr>
          <a:xfrm>
            <a:off x="-107950" y="2124036"/>
            <a:ext cx="7772400" cy="5989659"/>
          </a:xfrm>
          <a:custGeom>
            <a:avLst/>
            <a:gdLst/>
            <a:ahLst/>
            <a:cxnLst/>
            <a:rect l="l" t="t" r="r" b="b"/>
            <a:pathLst>
              <a:path w="5303520" h="4183720">
                <a:moveTo>
                  <a:pt x="0" y="0"/>
                </a:moveTo>
                <a:lnTo>
                  <a:pt x="5303520" y="0"/>
                </a:lnTo>
                <a:lnTo>
                  <a:pt x="5303520" y="4183720"/>
                </a:lnTo>
                <a:lnTo>
                  <a:pt x="0" y="4183720"/>
                </a:lnTo>
                <a:lnTo>
                  <a:pt x="0" y="0"/>
                </a:lnTo>
                <a:close/>
              </a:path>
            </a:pathLst>
          </a:custGeom>
          <a:blipFill>
            <a:blip r:embed="rId2">
              <a:alphaModFix amt="10999"/>
            </a:blip>
            <a:stretch>
              <a:fillRect l="-1721" t="-321" r="-918" b="-10274"/>
            </a:stretch>
          </a:blipFill>
        </p:spPr>
      </p:sp>
      <p:pic>
        <p:nvPicPr>
          <p:cNvPr id="3" name="Picture 2" descr="A blue and white document with text&#10;&#10;AI-generated content may be incorrect."/>
          <p:cNvPicPr>
            <a:picLocks noChangeAspect="1"/>
          </p:cNvPicPr>
          <p:nvPr/>
        </p:nvPicPr>
        <p:blipFill>
          <a:blip r:embed="rId3">
            <a:extLst>
              <a:ext uri="{28A0092B-C50C-407E-A947-70E740481C1C}">
                <a14:useLocalDpi xmlns:a14="http://schemas.microsoft.com/office/drawing/2010/main" val="0"/>
              </a:ext>
            </a:extLst>
          </a:blip>
          <a:srcRect b="2854"/>
          <a:stretch>
            <a:fillRect/>
          </a:stretch>
        </p:blipFill>
        <p:spPr>
          <a:xfrm>
            <a:off x="1187450" y="-25640"/>
            <a:ext cx="5181600" cy="10487118"/>
          </a:xfrm>
          <a:prstGeom prst="rect">
            <a:avLst/>
          </a:prstGeom>
        </p:spPr>
      </p:pic>
      <p:sp>
        <p:nvSpPr>
          <p:cNvPr id="8" name="Rectangle 7"/>
          <p:cNvSpPr/>
          <p:nvPr/>
        </p:nvSpPr>
        <p:spPr>
          <a:xfrm>
            <a:off x="3679586" y="10461477"/>
            <a:ext cx="185617" cy="276999"/>
          </a:xfrm>
          <a:prstGeom prst="rect">
            <a:avLst/>
          </a:prstGeom>
          <a:noFill/>
        </p:spPr>
        <p:txBody>
          <a:bodyPr wrap="square" lIns="91440" tIns="45720" rIns="91440" bIns="45720">
            <a:spAutoFit/>
          </a:bodyPr>
          <a:lstStyle/>
          <a:p>
            <a:pPr algn="ctr"/>
            <a:r>
              <a:rPr lang="en-US" sz="1200" b="0" cap="none" spc="0" dirty="0" smtClean="0">
                <a:ln w="0"/>
                <a:solidFill>
                  <a:schemeClr val="tx1"/>
                </a:solidFill>
                <a:effectLst>
                  <a:outerShdw blurRad="38100" dist="19050" dir="2700000" algn="tl" rotWithShape="0">
                    <a:schemeClr val="dk1">
                      <a:alpha val="40000"/>
                    </a:schemeClr>
                  </a:outerShdw>
                </a:effectLst>
                <a:latin typeface="Berlin Sans FB" panose="020E0602020502020306" pitchFamily="34" charset="0"/>
              </a:rPr>
              <a:t>9</a:t>
            </a:r>
            <a:endParaRPr lang="en-US" sz="1200" b="0" cap="none" spc="0" dirty="0">
              <a:ln w="0"/>
              <a:solidFill>
                <a:schemeClr val="tx1"/>
              </a:solidFill>
              <a:effectLst>
                <a:outerShdw blurRad="38100" dist="19050" dir="2700000" algn="tl" rotWithShape="0">
                  <a:schemeClr val="dk1">
                    <a:alpha val="40000"/>
                  </a:schemeClr>
                </a:outerShdw>
              </a:effectLst>
              <a:latin typeface="Berlin Sans FB" panose="020E0602020502020306" pitchFamily="34" charset="0"/>
            </a:endParaRPr>
          </a:p>
        </p:txBody>
      </p:sp>
    </p:spTree>
  </p:cSld>
  <p:clrMapOvr>
    <a:masterClrMapping/>
  </p:clrMapOvr>
  <mc:AlternateContent xmlns:mc="http://schemas.openxmlformats.org/markup-compatibility/2006">
    <mc:Choice xmlns:p15="http://schemas.microsoft.com/office/powerpoint/2012/main" xmlns="" Requires="p15">
      <p:transition spd="slow" advClick="0">
        <p15:prstTrans prst="pageCurlDouble"/>
      </p:transition>
    </mc:Choice>
    <mc:Fallback>
      <p:transition spd="slow" advClick="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7556500" cy="10693400"/>
          </a:xfrm>
          <a:prstGeom prst="rect">
            <a:avLst/>
          </a:prstGeom>
          <a:solidFill>
            <a:srgbClr val="F7F1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3"/>
          <p:cNvSpPr txBox="1"/>
          <p:nvPr/>
        </p:nvSpPr>
        <p:spPr>
          <a:xfrm>
            <a:off x="1828220" y="5623223"/>
            <a:ext cx="40290" cy="330665"/>
          </a:xfrm>
          <a:prstGeom prst="rect">
            <a:avLst/>
          </a:prstGeom>
        </p:spPr>
        <p:txBody>
          <a:bodyPr lIns="0" tIns="0" rIns="0" bIns="0" rtlCol="0" anchor="t">
            <a:spAutoFit/>
          </a:bodyPr>
          <a:lstStyle/>
          <a:p>
            <a:pPr algn="l">
              <a:lnSpc>
                <a:spcPts val="1985"/>
              </a:lnSpc>
            </a:pPr>
            <a:r>
              <a:rPr lang="en-US" sz="795">
                <a:solidFill>
                  <a:srgbClr val="231F20"/>
                </a:solidFill>
                <a:latin typeface="Poppins" panose="00000500000000000000"/>
                <a:ea typeface="Poppins" panose="00000500000000000000"/>
                <a:cs typeface="Poppins" panose="00000500000000000000"/>
                <a:sym typeface="Poppins" panose="00000500000000000000"/>
              </a:rPr>
              <a:t> </a:t>
            </a:r>
          </a:p>
        </p:txBody>
      </p:sp>
      <p:sp>
        <p:nvSpPr>
          <p:cNvPr id="6" name="Freeform 4"/>
          <p:cNvSpPr/>
          <p:nvPr/>
        </p:nvSpPr>
        <p:spPr>
          <a:xfrm>
            <a:off x="-107950" y="2124036"/>
            <a:ext cx="7772400" cy="5989659"/>
          </a:xfrm>
          <a:custGeom>
            <a:avLst/>
            <a:gdLst/>
            <a:ahLst/>
            <a:cxnLst/>
            <a:rect l="l" t="t" r="r" b="b"/>
            <a:pathLst>
              <a:path w="5303520" h="4183720">
                <a:moveTo>
                  <a:pt x="0" y="0"/>
                </a:moveTo>
                <a:lnTo>
                  <a:pt x="5303520" y="0"/>
                </a:lnTo>
                <a:lnTo>
                  <a:pt x="5303520" y="4183720"/>
                </a:lnTo>
                <a:lnTo>
                  <a:pt x="0" y="4183720"/>
                </a:lnTo>
                <a:lnTo>
                  <a:pt x="0" y="0"/>
                </a:lnTo>
                <a:close/>
              </a:path>
            </a:pathLst>
          </a:custGeom>
          <a:blipFill>
            <a:blip r:embed="rId2">
              <a:alphaModFix amt="10999"/>
            </a:blip>
            <a:stretch>
              <a:fillRect l="-1721" t="-321" r="-918" b="-10274"/>
            </a:stretch>
          </a:blipFill>
        </p:spPr>
      </p:sp>
      <p:pic>
        <p:nvPicPr>
          <p:cNvPr id="4" name="Picture 3" descr="A group of people posing for a photo"/>
          <p:cNvPicPr>
            <a:picLocks noChangeAspect="1"/>
          </p:cNvPicPr>
          <p:nvPr/>
        </p:nvPicPr>
        <p:blipFill>
          <a:blip r:embed="rId3">
            <a:extLst>
              <a:ext uri="{28A0092B-C50C-407E-A947-70E740481C1C}">
                <a14:useLocalDpi xmlns:a14="http://schemas.microsoft.com/office/drawing/2010/main" val="0"/>
              </a:ext>
            </a:extLst>
          </a:blip>
          <a:srcRect b="2850"/>
          <a:stretch>
            <a:fillRect/>
          </a:stretch>
        </p:blipFill>
        <p:spPr>
          <a:xfrm>
            <a:off x="1158240" y="0"/>
            <a:ext cx="5210810" cy="10375900"/>
          </a:xfrm>
          <a:prstGeom prst="rect">
            <a:avLst/>
          </a:prstGeom>
        </p:spPr>
      </p:pic>
      <p:sp>
        <p:nvSpPr>
          <p:cNvPr id="9" name="Rectangle 8"/>
          <p:cNvSpPr/>
          <p:nvPr/>
        </p:nvSpPr>
        <p:spPr>
          <a:xfrm>
            <a:off x="3625850" y="10375900"/>
            <a:ext cx="348009" cy="228925"/>
          </a:xfrm>
          <a:prstGeom prst="rect">
            <a:avLst/>
          </a:prstGeom>
          <a:noFill/>
        </p:spPr>
        <p:txBody>
          <a:bodyPr wrap="square" lIns="91440" tIns="45720" rIns="91440" bIns="45720">
            <a:spAutoFit/>
          </a:bodyPr>
          <a:lstStyle/>
          <a:p>
            <a:pPr algn="ctr"/>
            <a:r>
              <a:rPr lang="en-US" sz="1200" b="0" cap="none" spc="0" dirty="0" smtClean="0">
                <a:ln w="0"/>
                <a:solidFill>
                  <a:schemeClr val="tx1"/>
                </a:solidFill>
                <a:effectLst>
                  <a:outerShdw blurRad="38100" dist="19050" dir="2700000" algn="tl" rotWithShape="0">
                    <a:schemeClr val="dk1">
                      <a:alpha val="40000"/>
                    </a:schemeClr>
                  </a:outerShdw>
                </a:effectLst>
                <a:latin typeface="Berlin Sans FB" panose="020E0602020502020306" pitchFamily="34" charset="0"/>
              </a:rPr>
              <a:t>10</a:t>
            </a:r>
            <a:endParaRPr lang="en-US" sz="1200" b="0" cap="none" spc="0" dirty="0">
              <a:ln w="0"/>
              <a:solidFill>
                <a:schemeClr val="tx1"/>
              </a:solidFill>
              <a:effectLst>
                <a:outerShdw blurRad="38100" dist="19050" dir="2700000" algn="tl" rotWithShape="0">
                  <a:schemeClr val="dk1">
                    <a:alpha val="40000"/>
                  </a:schemeClr>
                </a:outerShdw>
              </a:effectLst>
              <a:latin typeface="Berlin Sans FB" panose="020E0602020502020306" pitchFamily="34" charset="0"/>
            </a:endParaRPr>
          </a:p>
        </p:txBody>
      </p:sp>
    </p:spTree>
  </p:cSld>
  <p:clrMapOvr>
    <a:masterClrMapping/>
  </p:clrMapOvr>
  <mc:AlternateContent xmlns:mc="http://schemas.openxmlformats.org/markup-compatibility/2006">
    <mc:Choice xmlns:p15="http://schemas.microsoft.com/office/powerpoint/2012/main" xmlns="" Requires="p15">
      <p:transition advClick="0">
        <p15:prstTrans prst="pageCurlDouble"/>
      </p:transition>
    </mc:Choice>
    <mc:Fallback>
      <p:transition advClick="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p:cNvSpPr/>
          <p:nvPr/>
        </p:nvSpPr>
        <p:spPr>
          <a:xfrm>
            <a:off x="-107950" y="-139700"/>
            <a:ext cx="7772400" cy="10896600"/>
          </a:xfrm>
          <a:custGeom>
            <a:avLst/>
            <a:gdLst/>
            <a:ahLst/>
            <a:cxnLst/>
            <a:rect l="l" t="t" r="r" b="b"/>
            <a:pathLst>
              <a:path w="5303520" h="7566817">
                <a:moveTo>
                  <a:pt x="0" y="0"/>
                </a:moveTo>
                <a:lnTo>
                  <a:pt x="5303520" y="0"/>
                </a:lnTo>
                <a:lnTo>
                  <a:pt x="5303520" y="7566817"/>
                </a:lnTo>
                <a:lnTo>
                  <a:pt x="0" y="7566817"/>
                </a:lnTo>
                <a:lnTo>
                  <a:pt x="0" y="0"/>
                </a:lnTo>
                <a:close/>
              </a:path>
            </a:pathLst>
          </a:custGeom>
          <a:blipFill>
            <a:blip r:embed="rId2"/>
            <a:stretch>
              <a:fillRect/>
            </a:stretch>
          </a:blipFill>
        </p:spPr>
      </p:sp>
      <p:sp>
        <p:nvSpPr>
          <p:cNvPr id="6" name="TextBox 6"/>
          <p:cNvSpPr txBox="1"/>
          <p:nvPr/>
        </p:nvSpPr>
        <p:spPr>
          <a:xfrm>
            <a:off x="882650" y="1003300"/>
            <a:ext cx="5839126" cy="8610600"/>
          </a:xfrm>
          <a:prstGeom prst="rect">
            <a:avLst/>
          </a:prstGeom>
          <a:solidFill>
            <a:schemeClr val="bg2">
              <a:lumMod val="50000"/>
              <a:alpha val="63000"/>
            </a:schemeClr>
          </a:solidFill>
        </p:spPr>
        <p:txBody>
          <a:bodyPr lIns="50800" tIns="50800" rIns="50800" bIns="50800" rtlCol="0" anchor="ctr"/>
          <a:lstStyle/>
          <a:p>
            <a:pPr algn="ctr">
              <a:lnSpc>
                <a:spcPts val="2520"/>
              </a:lnSpc>
            </a:pPr>
            <a:endParaRPr dirty="0"/>
          </a:p>
        </p:txBody>
      </p:sp>
      <p:sp>
        <p:nvSpPr>
          <p:cNvPr id="10" name="Freeform 4"/>
          <p:cNvSpPr/>
          <p:nvPr/>
        </p:nvSpPr>
        <p:spPr>
          <a:xfrm>
            <a:off x="465965" y="2679700"/>
            <a:ext cx="6665085" cy="5257800"/>
          </a:xfrm>
          <a:custGeom>
            <a:avLst/>
            <a:gdLst/>
            <a:ahLst/>
            <a:cxnLst/>
            <a:rect l="l" t="t" r="r" b="b"/>
            <a:pathLst>
              <a:path w="5303520" h="4183720">
                <a:moveTo>
                  <a:pt x="0" y="0"/>
                </a:moveTo>
                <a:lnTo>
                  <a:pt x="5303520" y="0"/>
                </a:lnTo>
                <a:lnTo>
                  <a:pt x="5303520" y="4183720"/>
                </a:lnTo>
                <a:lnTo>
                  <a:pt x="0" y="4183720"/>
                </a:lnTo>
                <a:lnTo>
                  <a:pt x="0" y="0"/>
                </a:lnTo>
                <a:close/>
              </a:path>
            </a:pathLst>
          </a:custGeom>
          <a:blipFill dpi="0" rotWithShape="1">
            <a:blip r:embed="rId3">
              <a:alphaModFix amt="5000"/>
            </a:blip>
            <a:srcRect/>
            <a:stretch>
              <a:fillRect l="-1721" t="-321" r="-918" b="-10274"/>
            </a:stretch>
          </a:blipFill>
        </p:spPr>
        <p:txBody>
          <a:bodyPr/>
          <a:lstStyle/>
          <a:p>
            <a:endParaRPr lang="en-US" sz="1200" dirty="0"/>
          </a:p>
        </p:txBody>
      </p:sp>
      <p:sp>
        <p:nvSpPr>
          <p:cNvPr id="7" name="TextBox 7"/>
          <p:cNvSpPr txBox="1"/>
          <p:nvPr/>
        </p:nvSpPr>
        <p:spPr>
          <a:xfrm>
            <a:off x="918755" y="3441700"/>
            <a:ext cx="5755095" cy="3693319"/>
          </a:xfrm>
          <a:prstGeom prst="rect">
            <a:avLst/>
          </a:prstGeom>
        </p:spPr>
        <p:txBody>
          <a:bodyPr lIns="0" tIns="0" rIns="0" bIns="0" rtlCol="0" anchor="t">
            <a:spAutoFit/>
          </a:bodyPr>
          <a:lstStyle/>
          <a:p>
            <a:pPr algn="ctr"/>
            <a:r>
              <a:rPr lang="en-US" sz="6000" b="1" dirty="0">
                <a:latin typeface="Algerian" panose="04020705040A02060702" pitchFamily="82" charset="0"/>
                <a:ea typeface="Abhaya Libre Bold" panose="02000803000000000000"/>
                <a:cs typeface="Abhaya Libre Bold" panose="02000803000000000000"/>
                <a:sym typeface="Abhaya Libre Bold" panose="02000803000000000000"/>
              </a:rPr>
              <a:t>NATIONAL</a:t>
            </a:r>
          </a:p>
          <a:p>
            <a:pPr algn="ctr"/>
            <a:r>
              <a:rPr lang="en-US" sz="6000" b="1" dirty="0">
                <a:latin typeface="Algerian" panose="04020705040A02060702" pitchFamily="82" charset="0"/>
                <a:ea typeface="Abhaya Libre Bold" panose="02000803000000000000"/>
                <a:cs typeface="Abhaya Libre Bold" panose="02000803000000000000"/>
                <a:sym typeface="Abhaya Libre Bold" panose="02000803000000000000"/>
              </a:rPr>
              <a:t>ANUBHAV </a:t>
            </a:r>
          </a:p>
          <a:p>
            <a:pPr algn="ctr"/>
            <a:r>
              <a:rPr lang="en-US" sz="6000" b="1" dirty="0">
                <a:latin typeface="Algerian" panose="04020705040A02060702" pitchFamily="82" charset="0"/>
                <a:ea typeface="Abhaya Libre Bold" panose="02000803000000000000"/>
                <a:cs typeface="Abhaya Libre Bold" panose="02000803000000000000"/>
                <a:sym typeface="Abhaya Libre Bold" panose="02000803000000000000"/>
              </a:rPr>
              <a:t>AWARDS</a:t>
            </a:r>
          </a:p>
          <a:p>
            <a:pPr algn="ctr"/>
            <a:r>
              <a:rPr lang="en-US" sz="6000" b="1" dirty="0">
                <a:latin typeface="Algerian" panose="04020705040A02060702" pitchFamily="82" charset="0"/>
                <a:ea typeface="Abhaya Libre Bold" panose="02000803000000000000"/>
                <a:cs typeface="Abhaya Libre Bold" panose="02000803000000000000"/>
                <a:sym typeface="Abhaya Libre Bold" panose="02000803000000000000"/>
              </a:rPr>
              <a:t>SCHEME, 2026</a:t>
            </a:r>
          </a:p>
        </p:txBody>
      </p:sp>
      <p:sp>
        <p:nvSpPr>
          <p:cNvPr id="12" name="Rectangle 11"/>
          <p:cNvSpPr/>
          <p:nvPr/>
        </p:nvSpPr>
        <p:spPr>
          <a:xfrm>
            <a:off x="3604245" y="10432730"/>
            <a:ext cx="348009" cy="276999"/>
          </a:xfrm>
          <a:prstGeom prst="rect">
            <a:avLst/>
          </a:prstGeom>
          <a:noFill/>
        </p:spPr>
        <p:txBody>
          <a:bodyPr wrap="square" lIns="91440" tIns="45720" rIns="91440" bIns="45720">
            <a:spAutoFit/>
          </a:bodyPr>
          <a:lstStyle/>
          <a:p>
            <a:pPr algn="ctr"/>
            <a:r>
              <a:rPr lang="en-US" sz="1200" b="0" cap="none" spc="0" dirty="0" smtClean="0">
                <a:ln w="0"/>
                <a:solidFill>
                  <a:schemeClr val="tx1"/>
                </a:solidFill>
                <a:effectLst>
                  <a:outerShdw blurRad="38100" dist="19050" dir="2700000" algn="tl" rotWithShape="0">
                    <a:schemeClr val="dk1">
                      <a:alpha val="40000"/>
                    </a:schemeClr>
                  </a:outerShdw>
                </a:effectLst>
                <a:latin typeface="Berlin Sans FB" panose="020E0602020502020306" pitchFamily="34" charset="0"/>
              </a:rPr>
              <a:t>11</a:t>
            </a:r>
            <a:endParaRPr lang="en-US" sz="1200" b="0" cap="none" spc="0" dirty="0">
              <a:ln w="0"/>
              <a:solidFill>
                <a:schemeClr val="tx1"/>
              </a:solidFill>
              <a:effectLst>
                <a:outerShdw blurRad="38100" dist="19050" dir="2700000" algn="tl" rotWithShape="0">
                  <a:schemeClr val="dk1">
                    <a:alpha val="40000"/>
                  </a:schemeClr>
                </a:outerShdw>
              </a:effectLst>
              <a:latin typeface="Berlin Sans FB" panose="020E0602020502020306" pitchFamily="34" charset="0"/>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p14:dur="250" advClick="0">
        <p15:prstTrans prst="pageCurlSingle"/>
      </p:transition>
    </mc:Choice>
    <mc:Fallback>
      <p:transition advClick="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ocument with text and a circle&#10;&#10;AI-generated content may be incorrec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6500" cy="10693400"/>
          </a:xfrm>
          <a:prstGeom prst="rect">
            <a:avLst/>
          </a:prstGeom>
        </p:spPr>
      </p:pic>
      <p:sp>
        <p:nvSpPr>
          <p:cNvPr id="6" name="Rectangle 5"/>
          <p:cNvSpPr/>
          <p:nvPr/>
        </p:nvSpPr>
        <p:spPr>
          <a:xfrm>
            <a:off x="3604245" y="10403701"/>
            <a:ext cx="348009" cy="276999"/>
          </a:xfrm>
          <a:prstGeom prst="rect">
            <a:avLst/>
          </a:prstGeom>
          <a:noFill/>
        </p:spPr>
        <p:txBody>
          <a:bodyPr wrap="square" lIns="91440" tIns="45720" rIns="91440" bIns="45720">
            <a:spAutoFit/>
          </a:bodyPr>
          <a:lstStyle/>
          <a:p>
            <a:pPr algn="ctr"/>
            <a:r>
              <a:rPr lang="en-US" sz="1200" b="0" cap="none" spc="0" dirty="0" smtClean="0">
                <a:ln w="0"/>
                <a:solidFill>
                  <a:schemeClr val="tx1"/>
                </a:solidFill>
                <a:effectLst>
                  <a:outerShdw blurRad="38100" dist="19050" dir="2700000" algn="tl" rotWithShape="0">
                    <a:schemeClr val="dk1">
                      <a:alpha val="40000"/>
                    </a:schemeClr>
                  </a:outerShdw>
                </a:effectLst>
                <a:latin typeface="Berlin Sans FB" panose="020E0602020502020306" pitchFamily="34" charset="0"/>
              </a:rPr>
              <a:t>12</a:t>
            </a:r>
            <a:endParaRPr lang="en-US" sz="1200" b="0" cap="none" spc="0" dirty="0">
              <a:ln w="0"/>
              <a:solidFill>
                <a:schemeClr val="tx1"/>
              </a:solidFill>
              <a:effectLst>
                <a:outerShdw blurRad="38100" dist="19050" dir="2700000" algn="tl" rotWithShape="0">
                  <a:schemeClr val="dk1">
                    <a:alpha val="40000"/>
                  </a:schemeClr>
                </a:outerShdw>
              </a:effectLst>
              <a:latin typeface="Berlin Sans FB" panose="020E0602020502020306" pitchFamily="34" charset="0"/>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p14:dur="250" advClick="0">
        <p15:prstTrans prst="pageCurlSingle"/>
      </p:transition>
    </mc:Choice>
    <mc:Fallback>
      <p:transition advClick="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ocument with text and images&#10;&#10;AI-generated content may be incorrec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6500" cy="10693400"/>
          </a:xfrm>
          <a:prstGeom prst="rect">
            <a:avLst/>
          </a:prstGeom>
        </p:spPr>
      </p:pic>
      <p:sp>
        <p:nvSpPr>
          <p:cNvPr id="5" name="Rectangle 4"/>
          <p:cNvSpPr/>
          <p:nvPr/>
        </p:nvSpPr>
        <p:spPr>
          <a:xfrm>
            <a:off x="3604245" y="10404604"/>
            <a:ext cx="348009" cy="276999"/>
          </a:xfrm>
          <a:prstGeom prst="rect">
            <a:avLst/>
          </a:prstGeom>
          <a:noFill/>
        </p:spPr>
        <p:txBody>
          <a:bodyPr wrap="square" lIns="91440" tIns="45720" rIns="91440" bIns="45720">
            <a:spAutoFit/>
          </a:bodyPr>
          <a:lstStyle/>
          <a:p>
            <a:pPr algn="ctr"/>
            <a:r>
              <a:rPr lang="en-US" sz="1200" b="0" cap="none" spc="0" dirty="0" smtClean="0">
                <a:ln w="0"/>
                <a:solidFill>
                  <a:schemeClr val="tx1"/>
                </a:solidFill>
                <a:effectLst>
                  <a:outerShdw blurRad="38100" dist="19050" dir="2700000" algn="tl" rotWithShape="0">
                    <a:schemeClr val="dk1">
                      <a:alpha val="40000"/>
                    </a:schemeClr>
                  </a:outerShdw>
                </a:effectLst>
                <a:latin typeface="Berlin Sans FB" panose="020E0602020502020306" pitchFamily="34" charset="0"/>
              </a:rPr>
              <a:t>13</a:t>
            </a:r>
            <a:endParaRPr lang="en-US" sz="1200" b="0" cap="none" spc="0" dirty="0">
              <a:ln w="0"/>
              <a:solidFill>
                <a:schemeClr val="tx1"/>
              </a:solidFill>
              <a:effectLst>
                <a:outerShdw blurRad="38100" dist="19050" dir="2700000" algn="tl" rotWithShape="0">
                  <a:schemeClr val="dk1">
                    <a:alpha val="40000"/>
                  </a:schemeClr>
                </a:outerShdw>
              </a:effectLst>
              <a:latin typeface="Berlin Sans FB" panose="020E0602020502020306" pitchFamily="34" charset="0"/>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p14:dur="250" advClick="0">
        <p15:prstTrans prst="pageCurlSingle"/>
      </p:transition>
    </mc:Choice>
    <mc:Fallback>
      <p:transition advClick="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ocument with numbers and text&#10;&#10;AI-generated content may be incorrec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6500" cy="10693400"/>
          </a:xfrm>
          <a:prstGeom prst="rect">
            <a:avLst/>
          </a:prstGeom>
        </p:spPr>
      </p:pic>
      <p:sp>
        <p:nvSpPr>
          <p:cNvPr id="5" name="Rectangle 4"/>
          <p:cNvSpPr/>
          <p:nvPr/>
        </p:nvSpPr>
        <p:spPr>
          <a:xfrm>
            <a:off x="3625850" y="10375900"/>
            <a:ext cx="348009" cy="276999"/>
          </a:xfrm>
          <a:prstGeom prst="rect">
            <a:avLst/>
          </a:prstGeom>
          <a:noFill/>
        </p:spPr>
        <p:txBody>
          <a:bodyPr wrap="square" lIns="91440" tIns="45720" rIns="91440" bIns="45720">
            <a:spAutoFit/>
          </a:bodyPr>
          <a:lstStyle/>
          <a:p>
            <a:pPr algn="ctr"/>
            <a:r>
              <a:rPr lang="en-US" sz="1200" b="0" cap="none" spc="0" dirty="0" smtClean="0">
                <a:ln w="0"/>
                <a:solidFill>
                  <a:schemeClr val="tx1"/>
                </a:solidFill>
                <a:effectLst>
                  <a:outerShdw blurRad="38100" dist="19050" dir="2700000" algn="tl" rotWithShape="0">
                    <a:schemeClr val="dk1">
                      <a:alpha val="40000"/>
                    </a:schemeClr>
                  </a:outerShdw>
                </a:effectLst>
                <a:latin typeface="Berlin Sans FB" panose="020E0602020502020306" pitchFamily="34" charset="0"/>
              </a:rPr>
              <a:t>14</a:t>
            </a:r>
            <a:endParaRPr lang="en-US" sz="1200" b="0" cap="none" spc="0" dirty="0">
              <a:ln w="0"/>
              <a:solidFill>
                <a:schemeClr val="tx1"/>
              </a:solidFill>
              <a:effectLst>
                <a:outerShdw blurRad="38100" dist="19050" dir="2700000" algn="tl" rotWithShape="0">
                  <a:schemeClr val="dk1">
                    <a:alpha val="40000"/>
                  </a:schemeClr>
                </a:outerShdw>
              </a:effectLst>
              <a:latin typeface="Berlin Sans FB" panose="020E0602020502020306" pitchFamily="34" charset="0"/>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p14:dur="250" advClick="0">
        <p15:prstTrans prst="pageCurlSingle"/>
      </p:transition>
    </mc:Choice>
    <mc:Fallback>
      <p:transition advClick="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ocument with text and a seal&#10;&#10;AI-generated content may be incorrec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556500" cy="10693400"/>
          </a:xfrm>
          <a:prstGeom prst="rect">
            <a:avLst/>
          </a:prstGeom>
        </p:spPr>
      </p:pic>
      <p:sp>
        <p:nvSpPr>
          <p:cNvPr id="5" name="Rectangle 4"/>
          <p:cNvSpPr/>
          <p:nvPr/>
        </p:nvSpPr>
        <p:spPr>
          <a:xfrm>
            <a:off x="3625850" y="10375900"/>
            <a:ext cx="348009" cy="276999"/>
          </a:xfrm>
          <a:prstGeom prst="rect">
            <a:avLst/>
          </a:prstGeom>
          <a:noFill/>
        </p:spPr>
        <p:txBody>
          <a:bodyPr wrap="square" lIns="91440" tIns="45720" rIns="91440" bIns="45720">
            <a:spAutoFit/>
          </a:bodyPr>
          <a:lstStyle/>
          <a:p>
            <a:pPr algn="ctr"/>
            <a:r>
              <a:rPr lang="en-US" sz="1200" b="0" cap="none" spc="0" dirty="0" smtClean="0">
                <a:ln w="0"/>
                <a:solidFill>
                  <a:schemeClr val="tx1"/>
                </a:solidFill>
                <a:effectLst>
                  <a:outerShdw blurRad="38100" dist="19050" dir="2700000" algn="tl" rotWithShape="0">
                    <a:schemeClr val="dk1">
                      <a:alpha val="40000"/>
                    </a:schemeClr>
                  </a:outerShdw>
                </a:effectLst>
                <a:latin typeface="Berlin Sans FB" panose="020E0602020502020306" pitchFamily="34" charset="0"/>
              </a:rPr>
              <a:t>15</a:t>
            </a:r>
            <a:endParaRPr lang="en-US" sz="1200" b="0" cap="none" spc="0" dirty="0">
              <a:ln w="0"/>
              <a:solidFill>
                <a:schemeClr val="tx1"/>
              </a:solidFill>
              <a:effectLst>
                <a:outerShdw blurRad="38100" dist="19050" dir="2700000" algn="tl" rotWithShape="0">
                  <a:schemeClr val="dk1">
                    <a:alpha val="40000"/>
                  </a:schemeClr>
                </a:outerShdw>
              </a:effectLst>
              <a:latin typeface="Berlin Sans FB" panose="020E0602020502020306" pitchFamily="34" charset="0"/>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p14:dur="250" advClick="0">
        <p15:prstTrans prst="pageCurlSingle"/>
      </p:transition>
    </mc:Choice>
    <mc:Fallback>
      <p:transition advClick="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p:cNvSpPr/>
          <p:nvPr/>
        </p:nvSpPr>
        <p:spPr>
          <a:xfrm>
            <a:off x="-107950" y="-139700"/>
            <a:ext cx="7772400" cy="10896600"/>
          </a:xfrm>
          <a:custGeom>
            <a:avLst/>
            <a:gdLst/>
            <a:ahLst/>
            <a:cxnLst/>
            <a:rect l="l" t="t" r="r" b="b"/>
            <a:pathLst>
              <a:path w="5303520" h="7566817">
                <a:moveTo>
                  <a:pt x="0" y="0"/>
                </a:moveTo>
                <a:lnTo>
                  <a:pt x="5303520" y="0"/>
                </a:lnTo>
                <a:lnTo>
                  <a:pt x="5303520" y="7566817"/>
                </a:lnTo>
                <a:lnTo>
                  <a:pt x="0" y="7566817"/>
                </a:lnTo>
                <a:lnTo>
                  <a:pt x="0" y="0"/>
                </a:lnTo>
                <a:close/>
              </a:path>
            </a:pathLst>
          </a:custGeom>
          <a:blipFill>
            <a:blip r:embed="rId2"/>
            <a:stretch>
              <a:fillRect/>
            </a:stretch>
          </a:blipFill>
        </p:spPr>
      </p:sp>
      <p:sp>
        <p:nvSpPr>
          <p:cNvPr id="10" name="Freeform 4"/>
          <p:cNvSpPr/>
          <p:nvPr/>
        </p:nvSpPr>
        <p:spPr>
          <a:xfrm>
            <a:off x="465965" y="2679700"/>
            <a:ext cx="6665085" cy="5257800"/>
          </a:xfrm>
          <a:custGeom>
            <a:avLst/>
            <a:gdLst/>
            <a:ahLst/>
            <a:cxnLst/>
            <a:rect l="l" t="t" r="r" b="b"/>
            <a:pathLst>
              <a:path w="5303520" h="4183720">
                <a:moveTo>
                  <a:pt x="0" y="0"/>
                </a:moveTo>
                <a:lnTo>
                  <a:pt x="5303520" y="0"/>
                </a:lnTo>
                <a:lnTo>
                  <a:pt x="5303520" y="4183720"/>
                </a:lnTo>
                <a:lnTo>
                  <a:pt x="0" y="4183720"/>
                </a:lnTo>
                <a:lnTo>
                  <a:pt x="0" y="0"/>
                </a:lnTo>
                <a:close/>
              </a:path>
            </a:pathLst>
          </a:custGeom>
          <a:blipFill dpi="0" rotWithShape="1">
            <a:blip r:embed="rId3">
              <a:alphaModFix amt="5000"/>
            </a:blip>
            <a:srcRect/>
            <a:stretch>
              <a:fillRect l="-1721" t="-321" r="-918" b="-10274"/>
            </a:stretch>
          </a:blipFill>
        </p:spPr>
        <p:txBody>
          <a:bodyPr/>
          <a:lstStyle/>
          <a:p>
            <a:endParaRPr lang="en-US" sz="1200" dirty="0"/>
          </a:p>
        </p:txBody>
      </p:sp>
      <p:sp>
        <p:nvSpPr>
          <p:cNvPr id="8" name="TextBox 3"/>
          <p:cNvSpPr txBox="1"/>
          <p:nvPr/>
        </p:nvSpPr>
        <p:spPr>
          <a:xfrm>
            <a:off x="3016250" y="1008856"/>
            <a:ext cx="1338777" cy="241476"/>
          </a:xfrm>
          <a:prstGeom prst="rect">
            <a:avLst/>
          </a:prstGeom>
        </p:spPr>
        <p:txBody>
          <a:bodyPr lIns="0" tIns="0" rIns="0" bIns="0" rtlCol="0" anchor="t">
            <a:spAutoFit/>
          </a:bodyPr>
          <a:lstStyle/>
          <a:p>
            <a:pPr algn="ctr">
              <a:lnSpc>
                <a:spcPts val="2100"/>
              </a:lnSpc>
              <a:spcBef>
                <a:spcPct val="0"/>
              </a:spcBef>
            </a:pPr>
            <a:r>
              <a:rPr lang="en-US" sz="1500" b="1" spc="-13" dirty="0">
                <a:latin typeface="Tahoma" panose="020B0604030504040204" pitchFamily="34" charset="0"/>
                <a:ea typeface="Tahoma" panose="020B0604030504040204" pitchFamily="34" charset="0"/>
                <a:cs typeface="Tahoma" panose="020B0604030504040204" pitchFamily="34" charset="0"/>
                <a:sym typeface="Times New Roman MT Bold"/>
              </a:rPr>
              <a:t>NOTES</a:t>
            </a:r>
          </a:p>
        </p:txBody>
      </p:sp>
      <p:sp>
        <p:nvSpPr>
          <p:cNvPr id="11" name="TextBox 4"/>
          <p:cNvSpPr txBox="1"/>
          <p:nvPr/>
        </p:nvSpPr>
        <p:spPr>
          <a:xfrm>
            <a:off x="786864" y="1519830"/>
            <a:ext cx="5976999" cy="245773"/>
          </a:xfrm>
          <a:prstGeom prst="rect">
            <a:avLst/>
          </a:prstGeom>
        </p:spPr>
        <p:txBody>
          <a:bodyPr lIns="0" tIns="0" rIns="0" bIns="0" rtlCol="0" anchor="t">
            <a:spAutoFit/>
          </a:bodyPr>
          <a:lstStyle/>
          <a:p>
            <a:pPr algn="ctr">
              <a:lnSpc>
                <a:spcPts val="2100"/>
              </a:lnSpc>
              <a:spcBef>
                <a:spcPct val="0"/>
              </a:spcBef>
            </a:pPr>
            <a:r>
              <a:rPr lang="en-US" sz="1500" b="1" spc="-13" dirty="0" smtClean="0">
                <a:latin typeface="Times New Roman MT Bold"/>
                <a:ea typeface="Times New Roman MT Bold"/>
                <a:cs typeface="Times New Roman MT Bold"/>
                <a:sym typeface="Times New Roman MT Bold"/>
              </a:rPr>
              <a:t>.....................................................................................................................</a:t>
            </a:r>
            <a:endParaRPr lang="en-US" sz="1500" b="1" spc="-13" dirty="0">
              <a:latin typeface="Times New Roman MT Bold"/>
              <a:ea typeface="Times New Roman MT Bold"/>
              <a:cs typeface="Times New Roman MT Bold"/>
              <a:sym typeface="Times New Roman MT Bold"/>
            </a:endParaRPr>
          </a:p>
        </p:txBody>
      </p:sp>
      <p:sp>
        <p:nvSpPr>
          <p:cNvPr id="13" name="TextBox 5"/>
          <p:cNvSpPr txBox="1"/>
          <p:nvPr/>
        </p:nvSpPr>
        <p:spPr>
          <a:xfrm>
            <a:off x="786864" y="1963866"/>
            <a:ext cx="5976999" cy="245773"/>
          </a:xfrm>
          <a:prstGeom prst="rect">
            <a:avLst/>
          </a:prstGeom>
        </p:spPr>
        <p:txBody>
          <a:bodyPr lIns="0" tIns="0" rIns="0" bIns="0" rtlCol="0" anchor="t">
            <a:spAutoFit/>
          </a:bodyPr>
          <a:lstStyle/>
          <a:p>
            <a:pPr algn="ctr">
              <a:lnSpc>
                <a:spcPts val="2100"/>
              </a:lnSpc>
              <a:spcBef>
                <a:spcPct val="0"/>
              </a:spcBef>
            </a:pPr>
            <a:r>
              <a:rPr lang="en-US" sz="1500" b="1" spc="-13" dirty="0" smtClean="0">
                <a:latin typeface="Times New Roman MT Bold"/>
                <a:ea typeface="Times New Roman MT Bold"/>
                <a:cs typeface="Times New Roman MT Bold"/>
                <a:sym typeface="Times New Roman MT Bold"/>
              </a:rPr>
              <a:t>.....................................................................................................................</a:t>
            </a:r>
            <a:endParaRPr lang="en-US" sz="1500" b="1" spc="-13" dirty="0">
              <a:latin typeface="Times New Roman MT Bold"/>
              <a:ea typeface="Times New Roman MT Bold"/>
              <a:cs typeface="Times New Roman MT Bold"/>
              <a:sym typeface="Times New Roman MT Bold"/>
            </a:endParaRPr>
          </a:p>
        </p:txBody>
      </p:sp>
      <p:sp>
        <p:nvSpPr>
          <p:cNvPr id="14" name="TextBox 6"/>
          <p:cNvSpPr txBox="1"/>
          <p:nvPr/>
        </p:nvSpPr>
        <p:spPr>
          <a:xfrm>
            <a:off x="786864" y="2407901"/>
            <a:ext cx="5976999" cy="245773"/>
          </a:xfrm>
          <a:prstGeom prst="rect">
            <a:avLst/>
          </a:prstGeom>
        </p:spPr>
        <p:txBody>
          <a:bodyPr lIns="0" tIns="0" rIns="0" bIns="0" rtlCol="0" anchor="t">
            <a:spAutoFit/>
          </a:bodyPr>
          <a:lstStyle/>
          <a:p>
            <a:pPr algn="ctr">
              <a:lnSpc>
                <a:spcPts val="2100"/>
              </a:lnSpc>
              <a:spcBef>
                <a:spcPct val="0"/>
              </a:spcBef>
            </a:pPr>
            <a:r>
              <a:rPr lang="en-US" sz="1500" b="1" spc="-13" dirty="0" smtClean="0">
                <a:latin typeface="Times New Roman MT Bold"/>
                <a:ea typeface="Times New Roman MT Bold"/>
                <a:cs typeface="Times New Roman MT Bold"/>
                <a:sym typeface="Times New Roman MT Bold"/>
              </a:rPr>
              <a:t>.....................................................................................................................</a:t>
            </a:r>
            <a:endParaRPr lang="en-US" sz="1500" b="1" spc="-13" dirty="0">
              <a:latin typeface="Times New Roman MT Bold"/>
              <a:ea typeface="Times New Roman MT Bold"/>
              <a:cs typeface="Times New Roman MT Bold"/>
              <a:sym typeface="Times New Roman MT Bold"/>
            </a:endParaRPr>
          </a:p>
        </p:txBody>
      </p:sp>
      <p:sp>
        <p:nvSpPr>
          <p:cNvPr id="15" name="TextBox 7"/>
          <p:cNvSpPr txBox="1"/>
          <p:nvPr/>
        </p:nvSpPr>
        <p:spPr>
          <a:xfrm>
            <a:off x="786864" y="2851937"/>
            <a:ext cx="5976999" cy="245773"/>
          </a:xfrm>
          <a:prstGeom prst="rect">
            <a:avLst/>
          </a:prstGeom>
        </p:spPr>
        <p:txBody>
          <a:bodyPr lIns="0" tIns="0" rIns="0" bIns="0" rtlCol="0" anchor="t">
            <a:spAutoFit/>
          </a:bodyPr>
          <a:lstStyle/>
          <a:p>
            <a:pPr algn="ctr">
              <a:lnSpc>
                <a:spcPts val="2100"/>
              </a:lnSpc>
              <a:spcBef>
                <a:spcPct val="0"/>
              </a:spcBef>
            </a:pPr>
            <a:r>
              <a:rPr lang="en-US" sz="1500" b="1" spc="-13" dirty="0" smtClean="0">
                <a:latin typeface="Times New Roman MT Bold"/>
                <a:ea typeface="Times New Roman MT Bold"/>
                <a:cs typeface="Times New Roman MT Bold"/>
                <a:sym typeface="Times New Roman MT Bold"/>
              </a:rPr>
              <a:t>.....................................................................................................................</a:t>
            </a:r>
            <a:endParaRPr lang="en-US" sz="1500" b="1" spc="-13" dirty="0">
              <a:latin typeface="Times New Roman MT Bold"/>
              <a:ea typeface="Times New Roman MT Bold"/>
              <a:cs typeface="Times New Roman MT Bold"/>
              <a:sym typeface="Times New Roman MT Bold"/>
            </a:endParaRPr>
          </a:p>
        </p:txBody>
      </p:sp>
      <p:sp>
        <p:nvSpPr>
          <p:cNvPr id="16" name="TextBox 8"/>
          <p:cNvSpPr txBox="1"/>
          <p:nvPr/>
        </p:nvSpPr>
        <p:spPr>
          <a:xfrm>
            <a:off x="786864" y="3295972"/>
            <a:ext cx="5976999" cy="245773"/>
          </a:xfrm>
          <a:prstGeom prst="rect">
            <a:avLst/>
          </a:prstGeom>
        </p:spPr>
        <p:txBody>
          <a:bodyPr lIns="0" tIns="0" rIns="0" bIns="0" rtlCol="0" anchor="t">
            <a:spAutoFit/>
          </a:bodyPr>
          <a:lstStyle/>
          <a:p>
            <a:pPr algn="ctr">
              <a:lnSpc>
                <a:spcPts val="2100"/>
              </a:lnSpc>
              <a:spcBef>
                <a:spcPct val="0"/>
              </a:spcBef>
            </a:pPr>
            <a:r>
              <a:rPr lang="en-US" sz="1500" b="1" spc="-13" dirty="0" smtClean="0">
                <a:latin typeface="Times New Roman MT Bold"/>
                <a:ea typeface="Times New Roman MT Bold"/>
                <a:cs typeface="Times New Roman MT Bold"/>
                <a:sym typeface="Times New Roman MT Bold"/>
              </a:rPr>
              <a:t>.....................................................................................................................</a:t>
            </a:r>
            <a:endParaRPr lang="en-US" sz="1500" b="1" spc="-13" dirty="0">
              <a:latin typeface="Times New Roman MT Bold"/>
              <a:ea typeface="Times New Roman MT Bold"/>
              <a:cs typeface="Times New Roman MT Bold"/>
              <a:sym typeface="Times New Roman MT Bold"/>
            </a:endParaRPr>
          </a:p>
        </p:txBody>
      </p:sp>
      <p:sp>
        <p:nvSpPr>
          <p:cNvPr id="17" name="TextBox 9"/>
          <p:cNvSpPr txBox="1"/>
          <p:nvPr/>
        </p:nvSpPr>
        <p:spPr>
          <a:xfrm>
            <a:off x="786864" y="3740007"/>
            <a:ext cx="5976999" cy="245773"/>
          </a:xfrm>
          <a:prstGeom prst="rect">
            <a:avLst/>
          </a:prstGeom>
        </p:spPr>
        <p:txBody>
          <a:bodyPr lIns="0" tIns="0" rIns="0" bIns="0" rtlCol="0" anchor="t">
            <a:spAutoFit/>
          </a:bodyPr>
          <a:lstStyle/>
          <a:p>
            <a:pPr algn="ctr">
              <a:lnSpc>
                <a:spcPts val="2100"/>
              </a:lnSpc>
              <a:spcBef>
                <a:spcPct val="0"/>
              </a:spcBef>
            </a:pPr>
            <a:r>
              <a:rPr lang="en-US" sz="1500" b="1" spc="-13" dirty="0" smtClean="0">
                <a:latin typeface="Times New Roman MT Bold"/>
                <a:ea typeface="Times New Roman MT Bold"/>
                <a:cs typeface="Times New Roman MT Bold"/>
                <a:sym typeface="Times New Roman MT Bold"/>
              </a:rPr>
              <a:t>.....................................................................................................................</a:t>
            </a:r>
            <a:endParaRPr lang="en-US" sz="1500" b="1" spc="-13" dirty="0">
              <a:latin typeface="Times New Roman MT Bold"/>
              <a:ea typeface="Times New Roman MT Bold"/>
              <a:cs typeface="Times New Roman MT Bold"/>
              <a:sym typeface="Times New Roman MT Bold"/>
            </a:endParaRPr>
          </a:p>
        </p:txBody>
      </p:sp>
      <p:sp>
        <p:nvSpPr>
          <p:cNvPr id="18" name="TextBox 10"/>
          <p:cNvSpPr txBox="1"/>
          <p:nvPr/>
        </p:nvSpPr>
        <p:spPr>
          <a:xfrm>
            <a:off x="786864" y="4184043"/>
            <a:ext cx="5976999" cy="245773"/>
          </a:xfrm>
          <a:prstGeom prst="rect">
            <a:avLst/>
          </a:prstGeom>
        </p:spPr>
        <p:txBody>
          <a:bodyPr lIns="0" tIns="0" rIns="0" bIns="0" rtlCol="0" anchor="t">
            <a:spAutoFit/>
          </a:bodyPr>
          <a:lstStyle/>
          <a:p>
            <a:pPr algn="ctr">
              <a:lnSpc>
                <a:spcPts val="2100"/>
              </a:lnSpc>
              <a:spcBef>
                <a:spcPct val="0"/>
              </a:spcBef>
            </a:pPr>
            <a:r>
              <a:rPr lang="en-US" sz="1500" b="1" spc="-13" dirty="0" smtClean="0">
                <a:latin typeface="Times New Roman MT Bold"/>
                <a:ea typeface="Times New Roman MT Bold"/>
                <a:cs typeface="Times New Roman MT Bold"/>
                <a:sym typeface="Times New Roman MT Bold"/>
              </a:rPr>
              <a:t>.....................................................................................................................</a:t>
            </a:r>
            <a:endParaRPr lang="en-US" sz="1500" b="1" spc="-13" dirty="0">
              <a:latin typeface="Times New Roman MT Bold"/>
              <a:ea typeface="Times New Roman MT Bold"/>
              <a:cs typeface="Times New Roman MT Bold"/>
              <a:sym typeface="Times New Roman MT Bold"/>
            </a:endParaRPr>
          </a:p>
        </p:txBody>
      </p:sp>
      <p:sp>
        <p:nvSpPr>
          <p:cNvPr id="19" name="TextBox 11"/>
          <p:cNvSpPr txBox="1"/>
          <p:nvPr/>
        </p:nvSpPr>
        <p:spPr>
          <a:xfrm>
            <a:off x="786864" y="4628078"/>
            <a:ext cx="5976999" cy="245773"/>
          </a:xfrm>
          <a:prstGeom prst="rect">
            <a:avLst/>
          </a:prstGeom>
        </p:spPr>
        <p:txBody>
          <a:bodyPr lIns="0" tIns="0" rIns="0" bIns="0" rtlCol="0" anchor="t">
            <a:spAutoFit/>
          </a:bodyPr>
          <a:lstStyle/>
          <a:p>
            <a:pPr algn="ctr">
              <a:lnSpc>
                <a:spcPts val="2100"/>
              </a:lnSpc>
              <a:spcBef>
                <a:spcPct val="0"/>
              </a:spcBef>
            </a:pPr>
            <a:r>
              <a:rPr lang="en-US" sz="1500" b="1" spc="-13" dirty="0" smtClean="0">
                <a:latin typeface="Times New Roman MT Bold"/>
                <a:ea typeface="Times New Roman MT Bold"/>
                <a:cs typeface="Times New Roman MT Bold"/>
                <a:sym typeface="Times New Roman MT Bold"/>
              </a:rPr>
              <a:t>.....................................................................................................................</a:t>
            </a:r>
            <a:endParaRPr lang="en-US" sz="1500" b="1" spc="-13" dirty="0">
              <a:latin typeface="Times New Roman MT Bold"/>
              <a:ea typeface="Times New Roman MT Bold"/>
              <a:cs typeface="Times New Roman MT Bold"/>
              <a:sym typeface="Times New Roman MT Bold"/>
            </a:endParaRPr>
          </a:p>
        </p:txBody>
      </p:sp>
      <p:sp>
        <p:nvSpPr>
          <p:cNvPr id="20" name="TextBox 12"/>
          <p:cNvSpPr txBox="1"/>
          <p:nvPr/>
        </p:nvSpPr>
        <p:spPr>
          <a:xfrm>
            <a:off x="786864" y="5072114"/>
            <a:ext cx="5976999" cy="245773"/>
          </a:xfrm>
          <a:prstGeom prst="rect">
            <a:avLst/>
          </a:prstGeom>
        </p:spPr>
        <p:txBody>
          <a:bodyPr lIns="0" tIns="0" rIns="0" bIns="0" rtlCol="0" anchor="t">
            <a:spAutoFit/>
          </a:bodyPr>
          <a:lstStyle/>
          <a:p>
            <a:pPr algn="ctr">
              <a:lnSpc>
                <a:spcPts val="2100"/>
              </a:lnSpc>
              <a:spcBef>
                <a:spcPct val="0"/>
              </a:spcBef>
            </a:pPr>
            <a:r>
              <a:rPr lang="en-US" sz="1500" b="1" spc="-13" dirty="0" smtClean="0">
                <a:latin typeface="Times New Roman MT Bold"/>
                <a:ea typeface="Times New Roman MT Bold"/>
                <a:cs typeface="Times New Roman MT Bold"/>
                <a:sym typeface="Times New Roman MT Bold"/>
              </a:rPr>
              <a:t>.....................................................................................................................</a:t>
            </a:r>
            <a:endParaRPr lang="en-US" sz="1500" b="1" spc="-13" dirty="0">
              <a:latin typeface="Times New Roman MT Bold"/>
              <a:ea typeface="Times New Roman MT Bold"/>
              <a:cs typeface="Times New Roman MT Bold"/>
              <a:sym typeface="Times New Roman MT Bold"/>
            </a:endParaRPr>
          </a:p>
        </p:txBody>
      </p:sp>
      <p:sp>
        <p:nvSpPr>
          <p:cNvPr id="21" name="TextBox 13"/>
          <p:cNvSpPr txBox="1"/>
          <p:nvPr/>
        </p:nvSpPr>
        <p:spPr>
          <a:xfrm>
            <a:off x="786864" y="5516149"/>
            <a:ext cx="5976999" cy="245773"/>
          </a:xfrm>
          <a:prstGeom prst="rect">
            <a:avLst/>
          </a:prstGeom>
        </p:spPr>
        <p:txBody>
          <a:bodyPr lIns="0" tIns="0" rIns="0" bIns="0" rtlCol="0" anchor="t">
            <a:spAutoFit/>
          </a:bodyPr>
          <a:lstStyle/>
          <a:p>
            <a:pPr algn="ctr">
              <a:lnSpc>
                <a:spcPts val="2100"/>
              </a:lnSpc>
              <a:spcBef>
                <a:spcPct val="0"/>
              </a:spcBef>
            </a:pPr>
            <a:r>
              <a:rPr lang="en-US" sz="1500" b="1" spc="-13" dirty="0" smtClean="0">
                <a:latin typeface="Times New Roman MT Bold"/>
                <a:ea typeface="Times New Roman MT Bold"/>
                <a:cs typeface="Times New Roman MT Bold"/>
                <a:sym typeface="Times New Roman MT Bold"/>
              </a:rPr>
              <a:t>.....................................................................................................................</a:t>
            </a:r>
            <a:endParaRPr lang="en-US" sz="1500" b="1" spc="-13" dirty="0">
              <a:latin typeface="Times New Roman MT Bold"/>
              <a:ea typeface="Times New Roman MT Bold"/>
              <a:cs typeface="Times New Roman MT Bold"/>
              <a:sym typeface="Times New Roman MT Bold"/>
            </a:endParaRPr>
          </a:p>
        </p:txBody>
      </p:sp>
      <p:sp>
        <p:nvSpPr>
          <p:cNvPr id="22" name="TextBox 14"/>
          <p:cNvSpPr txBox="1"/>
          <p:nvPr/>
        </p:nvSpPr>
        <p:spPr>
          <a:xfrm>
            <a:off x="786864" y="5960184"/>
            <a:ext cx="5976999" cy="245773"/>
          </a:xfrm>
          <a:prstGeom prst="rect">
            <a:avLst/>
          </a:prstGeom>
        </p:spPr>
        <p:txBody>
          <a:bodyPr lIns="0" tIns="0" rIns="0" bIns="0" rtlCol="0" anchor="t">
            <a:spAutoFit/>
          </a:bodyPr>
          <a:lstStyle/>
          <a:p>
            <a:pPr algn="ctr">
              <a:lnSpc>
                <a:spcPts val="2100"/>
              </a:lnSpc>
              <a:spcBef>
                <a:spcPct val="0"/>
              </a:spcBef>
            </a:pPr>
            <a:r>
              <a:rPr lang="en-US" sz="1500" b="1" spc="-13" dirty="0" smtClean="0">
                <a:latin typeface="Times New Roman MT Bold"/>
                <a:ea typeface="Times New Roman MT Bold"/>
                <a:cs typeface="Times New Roman MT Bold"/>
                <a:sym typeface="Times New Roman MT Bold"/>
              </a:rPr>
              <a:t>.....................................................................................................................</a:t>
            </a:r>
            <a:endParaRPr lang="en-US" sz="1500" b="1" spc="-13" dirty="0">
              <a:latin typeface="Times New Roman MT Bold"/>
              <a:ea typeface="Times New Roman MT Bold"/>
              <a:cs typeface="Times New Roman MT Bold"/>
              <a:sym typeface="Times New Roman MT Bold"/>
            </a:endParaRPr>
          </a:p>
        </p:txBody>
      </p:sp>
      <p:sp>
        <p:nvSpPr>
          <p:cNvPr id="23" name="TextBox 15"/>
          <p:cNvSpPr txBox="1"/>
          <p:nvPr/>
        </p:nvSpPr>
        <p:spPr>
          <a:xfrm>
            <a:off x="786864" y="6404220"/>
            <a:ext cx="5976999" cy="245773"/>
          </a:xfrm>
          <a:prstGeom prst="rect">
            <a:avLst/>
          </a:prstGeom>
        </p:spPr>
        <p:txBody>
          <a:bodyPr lIns="0" tIns="0" rIns="0" bIns="0" rtlCol="0" anchor="t">
            <a:spAutoFit/>
          </a:bodyPr>
          <a:lstStyle/>
          <a:p>
            <a:pPr algn="ctr">
              <a:lnSpc>
                <a:spcPts val="2100"/>
              </a:lnSpc>
              <a:spcBef>
                <a:spcPct val="0"/>
              </a:spcBef>
            </a:pPr>
            <a:r>
              <a:rPr lang="en-US" sz="1500" b="1" spc="-13" dirty="0" smtClean="0">
                <a:latin typeface="Times New Roman MT Bold"/>
                <a:ea typeface="Times New Roman MT Bold"/>
                <a:cs typeface="Times New Roman MT Bold"/>
                <a:sym typeface="Times New Roman MT Bold"/>
              </a:rPr>
              <a:t>.....................................................................................................................</a:t>
            </a:r>
            <a:endParaRPr lang="en-US" sz="1500" b="1" spc="-13" dirty="0">
              <a:latin typeface="Times New Roman MT Bold"/>
              <a:ea typeface="Times New Roman MT Bold"/>
              <a:cs typeface="Times New Roman MT Bold"/>
              <a:sym typeface="Times New Roman MT Bold"/>
            </a:endParaRPr>
          </a:p>
        </p:txBody>
      </p:sp>
      <p:sp>
        <p:nvSpPr>
          <p:cNvPr id="24" name="TextBox 16"/>
          <p:cNvSpPr txBox="1"/>
          <p:nvPr/>
        </p:nvSpPr>
        <p:spPr>
          <a:xfrm>
            <a:off x="786864" y="6848255"/>
            <a:ext cx="5976999" cy="245773"/>
          </a:xfrm>
          <a:prstGeom prst="rect">
            <a:avLst/>
          </a:prstGeom>
        </p:spPr>
        <p:txBody>
          <a:bodyPr lIns="0" tIns="0" rIns="0" bIns="0" rtlCol="0" anchor="t">
            <a:spAutoFit/>
          </a:bodyPr>
          <a:lstStyle/>
          <a:p>
            <a:pPr algn="ctr">
              <a:lnSpc>
                <a:spcPts val="2100"/>
              </a:lnSpc>
              <a:spcBef>
                <a:spcPct val="0"/>
              </a:spcBef>
            </a:pPr>
            <a:r>
              <a:rPr lang="en-US" sz="1500" b="1" spc="-13" dirty="0" smtClean="0">
                <a:latin typeface="Times New Roman MT Bold"/>
                <a:ea typeface="Times New Roman MT Bold"/>
                <a:cs typeface="Times New Roman MT Bold"/>
                <a:sym typeface="Times New Roman MT Bold"/>
              </a:rPr>
              <a:t>.....................................................................................................................</a:t>
            </a:r>
            <a:endParaRPr lang="en-US" sz="1500" b="1" spc="-13" dirty="0">
              <a:latin typeface="Times New Roman MT Bold"/>
              <a:ea typeface="Times New Roman MT Bold"/>
              <a:cs typeface="Times New Roman MT Bold"/>
              <a:sym typeface="Times New Roman MT Bold"/>
            </a:endParaRPr>
          </a:p>
        </p:txBody>
      </p:sp>
      <p:sp>
        <p:nvSpPr>
          <p:cNvPr id="25" name="TextBox 17"/>
          <p:cNvSpPr txBox="1"/>
          <p:nvPr/>
        </p:nvSpPr>
        <p:spPr>
          <a:xfrm>
            <a:off x="786864" y="7292291"/>
            <a:ext cx="5976999" cy="245773"/>
          </a:xfrm>
          <a:prstGeom prst="rect">
            <a:avLst/>
          </a:prstGeom>
        </p:spPr>
        <p:txBody>
          <a:bodyPr lIns="0" tIns="0" rIns="0" bIns="0" rtlCol="0" anchor="t">
            <a:spAutoFit/>
          </a:bodyPr>
          <a:lstStyle/>
          <a:p>
            <a:pPr algn="ctr">
              <a:lnSpc>
                <a:spcPts val="2100"/>
              </a:lnSpc>
              <a:spcBef>
                <a:spcPct val="0"/>
              </a:spcBef>
            </a:pPr>
            <a:r>
              <a:rPr lang="en-US" sz="1500" b="1" spc="-13" dirty="0" smtClean="0">
                <a:latin typeface="Times New Roman MT Bold"/>
                <a:ea typeface="Times New Roman MT Bold"/>
                <a:cs typeface="Times New Roman MT Bold"/>
                <a:sym typeface="Times New Roman MT Bold"/>
              </a:rPr>
              <a:t>.....................................................................................................................</a:t>
            </a:r>
            <a:endParaRPr lang="en-US" sz="1500" b="1" spc="-13" dirty="0">
              <a:latin typeface="Times New Roman MT Bold"/>
              <a:ea typeface="Times New Roman MT Bold"/>
              <a:cs typeface="Times New Roman MT Bold"/>
              <a:sym typeface="Times New Roman MT Bold"/>
            </a:endParaRPr>
          </a:p>
        </p:txBody>
      </p:sp>
      <p:sp>
        <p:nvSpPr>
          <p:cNvPr id="26" name="TextBox 18"/>
          <p:cNvSpPr txBox="1"/>
          <p:nvPr/>
        </p:nvSpPr>
        <p:spPr>
          <a:xfrm>
            <a:off x="786864" y="7736326"/>
            <a:ext cx="5976999" cy="245773"/>
          </a:xfrm>
          <a:prstGeom prst="rect">
            <a:avLst/>
          </a:prstGeom>
        </p:spPr>
        <p:txBody>
          <a:bodyPr lIns="0" tIns="0" rIns="0" bIns="0" rtlCol="0" anchor="t">
            <a:spAutoFit/>
          </a:bodyPr>
          <a:lstStyle/>
          <a:p>
            <a:pPr algn="ctr">
              <a:lnSpc>
                <a:spcPts val="2100"/>
              </a:lnSpc>
              <a:spcBef>
                <a:spcPct val="0"/>
              </a:spcBef>
            </a:pPr>
            <a:r>
              <a:rPr lang="en-US" sz="1500" b="1" spc="-13" dirty="0" smtClean="0">
                <a:latin typeface="Times New Roman MT Bold"/>
                <a:ea typeface="Times New Roman MT Bold"/>
                <a:cs typeface="Times New Roman MT Bold"/>
                <a:sym typeface="Times New Roman MT Bold"/>
              </a:rPr>
              <a:t>.....................................................................................................................</a:t>
            </a:r>
            <a:endParaRPr lang="en-US" sz="1500" b="1" spc="-13" dirty="0">
              <a:latin typeface="Times New Roman MT Bold"/>
              <a:ea typeface="Times New Roman MT Bold"/>
              <a:cs typeface="Times New Roman MT Bold"/>
              <a:sym typeface="Times New Roman MT Bold"/>
            </a:endParaRPr>
          </a:p>
        </p:txBody>
      </p:sp>
      <p:sp>
        <p:nvSpPr>
          <p:cNvPr id="27" name="TextBox 19"/>
          <p:cNvSpPr txBox="1"/>
          <p:nvPr/>
        </p:nvSpPr>
        <p:spPr>
          <a:xfrm>
            <a:off x="786864" y="8180361"/>
            <a:ext cx="5976999" cy="245773"/>
          </a:xfrm>
          <a:prstGeom prst="rect">
            <a:avLst/>
          </a:prstGeom>
        </p:spPr>
        <p:txBody>
          <a:bodyPr lIns="0" tIns="0" rIns="0" bIns="0" rtlCol="0" anchor="t">
            <a:spAutoFit/>
          </a:bodyPr>
          <a:lstStyle/>
          <a:p>
            <a:pPr algn="ctr">
              <a:lnSpc>
                <a:spcPts val="2100"/>
              </a:lnSpc>
              <a:spcBef>
                <a:spcPct val="0"/>
              </a:spcBef>
            </a:pPr>
            <a:r>
              <a:rPr lang="en-US" sz="1500" b="1" spc="-13" dirty="0" smtClean="0">
                <a:latin typeface="Times New Roman MT Bold"/>
                <a:ea typeface="Times New Roman MT Bold"/>
                <a:cs typeface="Times New Roman MT Bold"/>
                <a:sym typeface="Times New Roman MT Bold"/>
              </a:rPr>
              <a:t>.....................................................................................................................</a:t>
            </a:r>
            <a:endParaRPr lang="en-US" sz="1500" b="1" spc="-13" dirty="0">
              <a:latin typeface="Times New Roman MT Bold"/>
              <a:ea typeface="Times New Roman MT Bold"/>
              <a:cs typeface="Times New Roman MT Bold"/>
              <a:sym typeface="Times New Roman MT Bold"/>
            </a:endParaRPr>
          </a:p>
        </p:txBody>
      </p:sp>
      <p:sp>
        <p:nvSpPr>
          <p:cNvPr id="28" name="TextBox 20"/>
          <p:cNvSpPr txBox="1"/>
          <p:nvPr/>
        </p:nvSpPr>
        <p:spPr>
          <a:xfrm>
            <a:off x="786864" y="8624397"/>
            <a:ext cx="5976999" cy="245773"/>
          </a:xfrm>
          <a:prstGeom prst="rect">
            <a:avLst/>
          </a:prstGeom>
        </p:spPr>
        <p:txBody>
          <a:bodyPr lIns="0" tIns="0" rIns="0" bIns="0" rtlCol="0" anchor="t">
            <a:spAutoFit/>
          </a:bodyPr>
          <a:lstStyle/>
          <a:p>
            <a:pPr algn="ctr">
              <a:lnSpc>
                <a:spcPts val="2100"/>
              </a:lnSpc>
              <a:spcBef>
                <a:spcPct val="0"/>
              </a:spcBef>
            </a:pPr>
            <a:r>
              <a:rPr lang="en-US" sz="1500" b="1" spc="-13" dirty="0" smtClean="0">
                <a:latin typeface="Times New Roman MT Bold"/>
                <a:ea typeface="Times New Roman MT Bold"/>
                <a:cs typeface="Times New Roman MT Bold"/>
                <a:sym typeface="Times New Roman MT Bold"/>
              </a:rPr>
              <a:t>.....................................................................................................................</a:t>
            </a:r>
            <a:endParaRPr lang="en-US" sz="1500" b="1" spc="-13" dirty="0">
              <a:latin typeface="Times New Roman MT Bold"/>
              <a:ea typeface="Times New Roman MT Bold"/>
              <a:cs typeface="Times New Roman MT Bold"/>
              <a:sym typeface="Times New Roman MT Bold"/>
            </a:endParaRPr>
          </a:p>
        </p:txBody>
      </p:sp>
      <p:sp>
        <p:nvSpPr>
          <p:cNvPr id="29" name="TextBox 21"/>
          <p:cNvSpPr txBox="1"/>
          <p:nvPr/>
        </p:nvSpPr>
        <p:spPr>
          <a:xfrm>
            <a:off x="786864" y="9068432"/>
            <a:ext cx="5976999" cy="245773"/>
          </a:xfrm>
          <a:prstGeom prst="rect">
            <a:avLst/>
          </a:prstGeom>
        </p:spPr>
        <p:txBody>
          <a:bodyPr lIns="0" tIns="0" rIns="0" bIns="0" rtlCol="0" anchor="t">
            <a:spAutoFit/>
          </a:bodyPr>
          <a:lstStyle/>
          <a:p>
            <a:pPr algn="ctr">
              <a:lnSpc>
                <a:spcPts val="2100"/>
              </a:lnSpc>
              <a:spcBef>
                <a:spcPct val="0"/>
              </a:spcBef>
            </a:pPr>
            <a:r>
              <a:rPr lang="en-US" sz="1500" b="1" spc="-13" dirty="0" smtClean="0">
                <a:latin typeface="Times New Roman MT Bold"/>
                <a:ea typeface="Times New Roman MT Bold"/>
                <a:cs typeface="Times New Roman MT Bold"/>
                <a:sym typeface="Times New Roman MT Bold"/>
              </a:rPr>
              <a:t>.....................................................................................................................</a:t>
            </a:r>
            <a:endParaRPr lang="en-US" sz="1500" b="1" spc="-13" dirty="0">
              <a:latin typeface="Times New Roman MT Bold"/>
              <a:ea typeface="Times New Roman MT Bold"/>
              <a:cs typeface="Times New Roman MT Bold"/>
              <a:sym typeface="Times New Roman MT Bold"/>
            </a:endParaRPr>
          </a:p>
        </p:txBody>
      </p:sp>
      <p:sp>
        <p:nvSpPr>
          <p:cNvPr id="30" name="TextBox 22"/>
          <p:cNvSpPr txBox="1"/>
          <p:nvPr/>
        </p:nvSpPr>
        <p:spPr>
          <a:xfrm>
            <a:off x="786864" y="9512468"/>
            <a:ext cx="5976999" cy="245773"/>
          </a:xfrm>
          <a:prstGeom prst="rect">
            <a:avLst/>
          </a:prstGeom>
        </p:spPr>
        <p:txBody>
          <a:bodyPr lIns="0" tIns="0" rIns="0" bIns="0" rtlCol="0" anchor="t">
            <a:spAutoFit/>
          </a:bodyPr>
          <a:lstStyle/>
          <a:p>
            <a:pPr algn="ctr">
              <a:lnSpc>
                <a:spcPts val="2100"/>
              </a:lnSpc>
              <a:spcBef>
                <a:spcPct val="0"/>
              </a:spcBef>
            </a:pPr>
            <a:r>
              <a:rPr lang="en-US" sz="1500" b="1" spc="-13" dirty="0" smtClean="0">
                <a:latin typeface="Times New Roman MT Bold"/>
                <a:ea typeface="Times New Roman MT Bold"/>
                <a:cs typeface="Times New Roman MT Bold"/>
                <a:sym typeface="Times New Roman MT Bold"/>
              </a:rPr>
              <a:t>.....................................................................................................................</a:t>
            </a:r>
            <a:endParaRPr lang="en-US" sz="1500" b="1" spc="-13" dirty="0">
              <a:latin typeface="Times New Roman MT Bold"/>
              <a:ea typeface="Times New Roman MT Bold"/>
              <a:cs typeface="Times New Roman MT Bold"/>
              <a:sym typeface="Times New Roman MT Bold"/>
            </a:endParaRPr>
          </a:p>
        </p:txBody>
      </p:sp>
    </p:spTree>
    <p:extLst>
      <p:ext uri="{BB962C8B-B14F-4D97-AF65-F5344CB8AC3E}">
        <p14:creationId xmlns:p14="http://schemas.microsoft.com/office/powerpoint/2010/main" val="178755811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p14:dur="250" advClick="0">
        <p15:prstTrans prst="pageCurlSingle"/>
      </p:transition>
    </mc:Choice>
    <mc:Fallback>
      <p:transition advClick="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p:cNvSpPr/>
          <p:nvPr/>
        </p:nvSpPr>
        <p:spPr>
          <a:xfrm>
            <a:off x="-107950" y="-139700"/>
            <a:ext cx="7772400" cy="10896600"/>
          </a:xfrm>
          <a:custGeom>
            <a:avLst/>
            <a:gdLst/>
            <a:ahLst/>
            <a:cxnLst/>
            <a:rect l="l" t="t" r="r" b="b"/>
            <a:pathLst>
              <a:path w="5303520" h="7566817">
                <a:moveTo>
                  <a:pt x="0" y="0"/>
                </a:moveTo>
                <a:lnTo>
                  <a:pt x="5303520" y="0"/>
                </a:lnTo>
                <a:lnTo>
                  <a:pt x="5303520" y="7566817"/>
                </a:lnTo>
                <a:lnTo>
                  <a:pt x="0" y="7566817"/>
                </a:lnTo>
                <a:lnTo>
                  <a:pt x="0" y="0"/>
                </a:lnTo>
                <a:close/>
              </a:path>
            </a:pathLst>
          </a:custGeom>
          <a:blipFill>
            <a:blip r:embed="rId2"/>
            <a:stretch>
              <a:fillRect/>
            </a:stretch>
          </a:blipFill>
        </p:spPr>
      </p:sp>
      <p:sp>
        <p:nvSpPr>
          <p:cNvPr id="10" name="Freeform 4"/>
          <p:cNvSpPr/>
          <p:nvPr/>
        </p:nvSpPr>
        <p:spPr>
          <a:xfrm>
            <a:off x="465965" y="2679700"/>
            <a:ext cx="6665085" cy="5257800"/>
          </a:xfrm>
          <a:custGeom>
            <a:avLst/>
            <a:gdLst/>
            <a:ahLst/>
            <a:cxnLst/>
            <a:rect l="l" t="t" r="r" b="b"/>
            <a:pathLst>
              <a:path w="5303520" h="4183720">
                <a:moveTo>
                  <a:pt x="0" y="0"/>
                </a:moveTo>
                <a:lnTo>
                  <a:pt x="5303520" y="0"/>
                </a:lnTo>
                <a:lnTo>
                  <a:pt x="5303520" y="4183720"/>
                </a:lnTo>
                <a:lnTo>
                  <a:pt x="0" y="4183720"/>
                </a:lnTo>
                <a:lnTo>
                  <a:pt x="0" y="0"/>
                </a:lnTo>
                <a:close/>
              </a:path>
            </a:pathLst>
          </a:custGeom>
          <a:blipFill dpi="0" rotWithShape="1">
            <a:blip r:embed="rId3">
              <a:alphaModFix amt="5000"/>
            </a:blip>
            <a:srcRect/>
            <a:stretch>
              <a:fillRect l="-1721" t="-321" r="-918" b="-10274"/>
            </a:stretch>
          </a:blipFill>
        </p:spPr>
        <p:txBody>
          <a:bodyPr/>
          <a:lstStyle/>
          <a:p>
            <a:endParaRPr lang="en-US" sz="1200" dirty="0"/>
          </a:p>
        </p:txBody>
      </p:sp>
      <p:sp>
        <p:nvSpPr>
          <p:cNvPr id="8" name="TextBox 3"/>
          <p:cNvSpPr txBox="1"/>
          <p:nvPr/>
        </p:nvSpPr>
        <p:spPr>
          <a:xfrm>
            <a:off x="3016250" y="1008856"/>
            <a:ext cx="1338777" cy="241476"/>
          </a:xfrm>
          <a:prstGeom prst="rect">
            <a:avLst/>
          </a:prstGeom>
        </p:spPr>
        <p:txBody>
          <a:bodyPr lIns="0" tIns="0" rIns="0" bIns="0" rtlCol="0" anchor="t">
            <a:spAutoFit/>
          </a:bodyPr>
          <a:lstStyle/>
          <a:p>
            <a:pPr algn="ctr">
              <a:lnSpc>
                <a:spcPts val="2100"/>
              </a:lnSpc>
              <a:spcBef>
                <a:spcPct val="0"/>
              </a:spcBef>
            </a:pPr>
            <a:r>
              <a:rPr lang="en-US" sz="1500" b="1" spc="-13" dirty="0">
                <a:latin typeface="Tahoma" panose="020B0604030504040204" pitchFamily="34" charset="0"/>
                <a:ea typeface="Tahoma" panose="020B0604030504040204" pitchFamily="34" charset="0"/>
                <a:cs typeface="Tahoma" panose="020B0604030504040204" pitchFamily="34" charset="0"/>
                <a:sym typeface="Times New Roman MT Bold"/>
              </a:rPr>
              <a:t>NOTES</a:t>
            </a:r>
          </a:p>
        </p:txBody>
      </p:sp>
      <p:sp>
        <p:nvSpPr>
          <p:cNvPr id="11" name="TextBox 4"/>
          <p:cNvSpPr txBox="1"/>
          <p:nvPr/>
        </p:nvSpPr>
        <p:spPr>
          <a:xfrm>
            <a:off x="786864" y="1519830"/>
            <a:ext cx="5976999" cy="245773"/>
          </a:xfrm>
          <a:prstGeom prst="rect">
            <a:avLst/>
          </a:prstGeom>
        </p:spPr>
        <p:txBody>
          <a:bodyPr lIns="0" tIns="0" rIns="0" bIns="0" rtlCol="0" anchor="t">
            <a:spAutoFit/>
          </a:bodyPr>
          <a:lstStyle/>
          <a:p>
            <a:pPr algn="ctr">
              <a:lnSpc>
                <a:spcPts val="2100"/>
              </a:lnSpc>
              <a:spcBef>
                <a:spcPct val="0"/>
              </a:spcBef>
            </a:pPr>
            <a:r>
              <a:rPr lang="en-US" sz="1500" b="1" spc="-13" dirty="0" smtClean="0">
                <a:latin typeface="Times New Roman MT Bold"/>
                <a:ea typeface="Times New Roman MT Bold"/>
                <a:cs typeface="Times New Roman MT Bold"/>
                <a:sym typeface="Times New Roman MT Bold"/>
              </a:rPr>
              <a:t>.....................................................................................................................</a:t>
            </a:r>
            <a:endParaRPr lang="en-US" sz="1500" b="1" spc="-13" dirty="0">
              <a:latin typeface="Times New Roman MT Bold"/>
              <a:ea typeface="Times New Roman MT Bold"/>
              <a:cs typeface="Times New Roman MT Bold"/>
              <a:sym typeface="Times New Roman MT Bold"/>
            </a:endParaRPr>
          </a:p>
        </p:txBody>
      </p:sp>
      <p:sp>
        <p:nvSpPr>
          <p:cNvPr id="13" name="TextBox 5"/>
          <p:cNvSpPr txBox="1"/>
          <p:nvPr/>
        </p:nvSpPr>
        <p:spPr>
          <a:xfrm>
            <a:off x="786864" y="1963866"/>
            <a:ext cx="5976999" cy="245773"/>
          </a:xfrm>
          <a:prstGeom prst="rect">
            <a:avLst/>
          </a:prstGeom>
        </p:spPr>
        <p:txBody>
          <a:bodyPr lIns="0" tIns="0" rIns="0" bIns="0" rtlCol="0" anchor="t">
            <a:spAutoFit/>
          </a:bodyPr>
          <a:lstStyle/>
          <a:p>
            <a:pPr algn="ctr">
              <a:lnSpc>
                <a:spcPts val="2100"/>
              </a:lnSpc>
              <a:spcBef>
                <a:spcPct val="0"/>
              </a:spcBef>
            </a:pPr>
            <a:r>
              <a:rPr lang="en-US" sz="1500" b="1" spc="-13" dirty="0" smtClean="0">
                <a:latin typeface="Times New Roman MT Bold"/>
                <a:ea typeface="Times New Roman MT Bold"/>
                <a:cs typeface="Times New Roman MT Bold"/>
                <a:sym typeface="Times New Roman MT Bold"/>
              </a:rPr>
              <a:t>.....................................................................................................................</a:t>
            </a:r>
            <a:endParaRPr lang="en-US" sz="1500" b="1" spc="-13" dirty="0">
              <a:latin typeface="Times New Roman MT Bold"/>
              <a:ea typeface="Times New Roman MT Bold"/>
              <a:cs typeface="Times New Roman MT Bold"/>
              <a:sym typeface="Times New Roman MT Bold"/>
            </a:endParaRPr>
          </a:p>
        </p:txBody>
      </p:sp>
      <p:sp>
        <p:nvSpPr>
          <p:cNvPr id="14" name="TextBox 6"/>
          <p:cNvSpPr txBox="1"/>
          <p:nvPr/>
        </p:nvSpPr>
        <p:spPr>
          <a:xfrm>
            <a:off x="786864" y="2407901"/>
            <a:ext cx="5976999" cy="245773"/>
          </a:xfrm>
          <a:prstGeom prst="rect">
            <a:avLst/>
          </a:prstGeom>
        </p:spPr>
        <p:txBody>
          <a:bodyPr lIns="0" tIns="0" rIns="0" bIns="0" rtlCol="0" anchor="t">
            <a:spAutoFit/>
          </a:bodyPr>
          <a:lstStyle/>
          <a:p>
            <a:pPr algn="ctr">
              <a:lnSpc>
                <a:spcPts val="2100"/>
              </a:lnSpc>
              <a:spcBef>
                <a:spcPct val="0"/>
              </a:spcBef>
            </a:pPr>
            <a:r>
              <a:rPr lang="en-US" sz="1500" b="1" spc="-13" dirty="0" smtClean="0">
                <a:latin typeface="Times New Roman MT Bold"/>
                <a:ea typeface="Times New Roman MT Bold"/>
                <a:cs typeface="Times New Roman MT Bold"/>
                <a:sym typeface="Times New Roman MT Bold"/>
              </a:rPr>
              <a:t>.....................................................................................................................</a:t>
            </a:r>
            <a:endParaRPr lang="en-US" sz="1500" b="1" spc="-13" dirty="0">
              <a:latin typeface="Times New Roman MT Bold"/>
              <a:ea typeface="Times New Roman MT Bold"/>
              <a:cs typeface="Times New Roman MT Bold"/>
              <a:sym typeface="Times New Roman MT Bold"/>
            </a:endParaRPr>
          </a:p>
        </p:txBody>
      </p:sp>
      <p:sp>
        <p:nvSpPr>
          <p:cNvPr id="15" name="TextBox 7"/>
          <p:cNvSpPr txBox="1"/>
          <p:nvPr/>
        </p:nvSpPr>
        <p:spPr>
          <a:xfrm>
            <a:off x="786864" y="2851937"/>
            <a:ext cx="5976999" cy="245773"/>
          </a:xfrm>
          <a:prstGeom prst="rect">
            <a:avLst/>
          </a:prstGeom>
        </p:spPr>
        <p:txBody>
          <a:bodyPr lIns="0" tIns="0" rIns="0" bIns="0" rtlCol="0" anchor="t">
            <a:spAutoFit/>
          </a:bodyPr>
          <a:lstStyle/>
          <a:p>
            <a:pPr algn="ctr">
              <a:lnSpc>
                <a:spcPts val="2100"/>
              </a:lnSpc>
              <a:spcBef>
                <a:spcPct val="0"/>
              </a:spcBef>
            </a:pPr>
            <a:r>
              <a:rPr lang="en-US" sz="1500" b="1" spc="-13" dirty="0" smtClean="0">
                <a:latin typeface="Times New Roman MT Bold"/>
                <a:ea typeface="Times New Roman MT Bold"/>
                <a:cs typeface="Times New Roman MT Bold"/>
                <a:sym typeface="Times New Roman MT Bold"/>
              </a:rPr>
              <a:t>.....................................................................................................................</a:t>
            </a:r>
            <a:endParaRPr lang="en-US" sz="1500" b="1" spc="-13" dirty="0">
              <a:latin typeface="Times New Roman MT Bold"/>
              <a:ea typeface="Times New Roman MT Bold"/>
              <a:cs typeface="Times New Roman MT Bold"/>
              <a:sym typeface="Times New Roman MT Bold"/>
            </a:endParaRPr>
          </a:p>
        </p:txBody>
      </p:sp>
      <p:sp>
        <p:nvSpPr>
          <p:cNvPr id="16" name="TextBox 8"/>
          <p:cNvSpPr txBox="1"/>
          <p:nvPr/>
        </p:nvSpPr>
        <p:spPr>
          <a:xfrm>
            <a:off x="786864" y="3295972"/>
            <a:ext cx="5976999" cy="245773"/>
          </a:xfrm>
          <a:prstGeom prst="rect">
            <a:avLst/>
          </a:prstGeom>
        </p:spPr>
        <p:txBody>
          <a:bodyPr lIns="0" tIns="0" rIns="0" bIns="0" rtlCol="0" anchor="t">
            <a:spAutoFit/>
          </a:bodyPr>
          <a:lstStyle/>
          <a:p>
            <a:pPr algn="ctr">
              <a:lnSpc>
                <a:spcPts val="2100"/>
              </a:lnSpc>
              <a:spcBef>
                <a:spcPct val="0"/>
              </a:spcBef>
            </a:pPr>
            <a:r>
              <a:rPr lang="en-US" sz="1500" b="1" spc="-13" dirty="0" smtClean="0">
                <a:latin typeface="Times New Roman MT Bold"/>
                <a:ea typeface="Times New Roman MT Bold"/>
                <a:cs typeface="Times New Roman MT Bold"/>
                <a:sym typeface="Times New Roman MT Bold"/>
              </a:rPr>
              <a:t>.....................................................................................................................</a:t>
            </a:r>
            <a:endParaRPr lang="en-US" sz="1500" b="1" spc="-13" dirty="0">
              <a:latin typeface="Times New Roman MT Bold"/>
              <a:ea typeface="Times New Roman MT Bold"/>
              <a:cs typeface="Times New Roman MT Bold"/>
              <a:sym typeface="Times New Roman MT Bold"/>
            </a:endParaRPr>
          </a:p>
        </p:txBody>
      </p:sp>
      <p:sp>
        <p:nvSpPr>
          <p:cNvPr id="17" name="TextBox 9"/>
          <p:cNvSpPr txBox="1"/>
          <p:nvPr/>
        </p:nvSpPr>
        <p:spPr>
          <a:xfrm>
            <a:off x="786864" y="3740007"/>
            <a:ext cx="5976999" cy="245773"/>
          </a:xfrm>
          <a:prstGeom prst="rect">
            <a:avLst/>
          </a:prstGeom>
        </p:spPr>
        <p:txBody>
          <a:bodyPr lIns="0" tIns="0" rIns="0" bIns="0" rtlCol="0" anchor="t">
            <a:spAutoFit/>
          </a:bodyPr>
          <a:lstStyle/>
          <a:p>
            <a:pPr algn="ctr">
              <a:lnSpc>
                <a:spcPts val="2100"/>
              </a:lnSpc>
              <a:spcBef>
                <a:spcPct val="0"/>
              </a:spcBef>
            </a:pPr>
            <a:r>
              <a:rPr lang="en-US" sz="1500" b="1" spc="-13" dirty="0" smtClean="0">
                <a:latin typeface="Times New Roman MT Bold"/>
                <a:ea typeface="Times New Roman MT Bold"/>
                <a:cs typeface="Times New Roman MT Bold"/>
                <a:sym typeface="Times New Roman MT Bold"/>
              </a:rPr>
              <a:t>.....................................................................................................................</a:t>
            </a:r>
            <a:endParaRPr lang="en-US" sz="1500" b="1" spc="-13" dirty="0">
              <a:latin typeface="Times New Roman MT Bold"/>
              <a:ea typeface="Times New Roman MT Bold"/>
              <a:cs typeface="Times New Roman MT Bold"/>
              <a:sym typeface="Times New Roman MT Bold"/>
            </a:endParaRPr>
          </a:p>
        </p:txBody>
      </p:sp>
      <p:sp>
        <p:nvSpPr>
          <p:cNvPr id="18" name="TextBox 10"/>
          <p:cNvSpPr txBox="1"/>
          <p:nvPr/>
        </p:nvSpPr>
        <p:spPr>
          <a:xfrm>
            <a:off x="786864" y="4184043"/>
            <a:ext cx="5976999" cy="245773"/>
          </a:xfrm>
          <a:prstGeom prst="rect">
            <a:avLst/>
          </a:prstGeom>
        </p:spPr>
        <p:txBody>
          <a:bodyPr lIns="0" tIns="0" rIns="0" bIns="0" rtlCol="0" anchor="t">
            <a:spAutoFit/>
          </a:bodyPr>
          <a:lstStyle/>
          <a:p>
            <a:pPr algn="ctr">
              <a:lnSpc>
                <a:spcPts val="2100"/>
              </a:lnSpc>
              <a:spcBef>
                <a:spcPct val="0"/>
              </a:spcBef>
            </a:pPr>
            <a:r>
              <a:rPr lang="en-US" sz="1500" b="1" spc="-13" dirty="0" smtClean="0">
                <a:latin typeface="Times New Roman MT Bold"/>
                <a:ea typeface="Times New Roman MT Bold"/>
                <a:cs typeface="Times New Roman MT Bold"/>
                <a:sym typeface="Times New Roman MT Bold"/>
              </a:rPr>
              <a:t>.....................................................................................................................</a:t>
            </a:r>
            <a:endParaRPr lang="en-US" sz="1500" b="1" spc="-13" dirty="0">
              <a:latin typeface="Times New Roman MT Bold"/>
              <a:ea typeface="Times New Roman MT Bold"/>
              <a:cs typeface="Times New Roman MT Bold"/>
              <a:sym typeface="Times New Roman MT Bold"/>
            </a:endParaRPr>
          </a:p>
        </p:txBody>
      </p:sp>
      <p:sp>
        <p:nvSpPr>
          <p:cNvPr id="19" name="TextBox 11"/>
          <p:cNvSpPr txBox="1"/>
          <p:nvPr/>
        </p:nvSpPr>
        <p:spPr>
          <a:xfrm>
            <a:off x="786864" y="4628078"/>
            <a:ext cx="5976999" cy="245773"/>
          </a:xfrm>
          <a:prstGeom prst="rect">
            <a:avLst/>
          </a:prstGeom>
        </p:spPr>
        <p:txBody>
          <a:bodyPr lIns="0" tIns="0" rIns="0" bIns="0" rtlCol="0" anchor="t">
            <a:spAutoFit/>
          </a:bodyPr>
          <a:lstStyle/>
          <a:p>
            <a:pPr algn="ctr">
              <a:lnSpc>
                <a:spcPts val="2100"/>
              </a:lnSpc>
              <a:spcBef>
                <a:spcPct val="0"/>
              </a:spcBef>
            </a:pPr>
            <a:r>
              <a:rPr lang="en-US" sz="1500" b="1" spc="-13" dirty="0" smtClean="0">
                <a:latin typeface="Times New Roman MT Bold"/>
                <a:ea typeface="Times New Roman MT Bold"/>
                <a:cs typeface="Times New Roman MT Bold"/>
                <a:sym typeface="Times New Roman MT Bold"/>
              </a:rPr>
              <a:t>.....................................................................................................................</a:t>
            </a:r>
            <a:endParaRPr lang="en-US" sz="1500" b="1" spc="-13" dirty="0">
              <a:latin typeface="Times New Roman MT Bold"/>
              <a:ea typeface="Times New Roman MT Bold"/>
              <a:cs typeface="Times New Roman MT Bold"/>
              <a:sym typeface="Times New Roman MT Bold"/>
            </a:endParaRPr>
          </a:p>
        </p:txBody>
      </p:sp>
      <p:sp>
        <p:nvSpPr>
          <p:cNvPr id="20" name="TextBox 12"/>
          <p:cNvSpPr txBox="1"/>
          <p:nvPr/>
        </p:nvSpPr>
        <p:spPr>
          <a:xfrm>
            <a:off x="786864" y="5072114"/>
            <a:ext cx="5976999" cy="245773"/>
          </a:xfrm>
          <a:prstGeom prst="rect">
            <a:avLst/>
          </a:prstGeom>
        </p:spPr>
        <p:txBody>
          <a:bodyPr lIns="0" tIns="0" rIns="0" bIns="0" rtlCol="0" anchor="t">
            <a:spAutoFit/>
          </a:bodyPr>
          <a:lstStyle/>
          <a:p>
            <a:pPr algn="ctr">
              <a:lnSpc>
                <a:spcPts val="2100"/>
              </a:lnSpc>
              <a:spcBef>
                <a:spcPct val="0"/>
              </a:spcBef>
            </a:pPr>
            <a:r>
              <a:rPr lang="en-US" sz="1500" b="1" spc="-13" dirty="0" smtClean="0">
                <a:latin typeface="Times New Roman MT Bold"/>
                <a:ea typeface="Times New Roman MT Bold"/>
                <a:cs typeface="Times New Roman MT Bold"/>
                <a:sym typeface="Times New Roman MT Bold"/>
              </a:rPr>
              <a:t>.....................................................................................................................</a:t>
            </a:r>
            <a:endParaRPr lang="en-US" sz="1500" b="1" spc="-13" dirty="0">
              <a:latin typeface="Times New Roman MT Bold"/>
              <a:ea typeface="Times New Roman MT Bold"/>
              <a:cs typeface="Times New Roman MT Bold"/>
              <a:sym typeface="Times New Roman MT Bold"/>
            </a:endParaRPr>
          </a:p>
        </p:txBody>
      </p:sp>
      <p:sp>
        <p:nvSpPr>
          <p:cNvPr id="21" name="TextBox 13"/>
          <p:cNvSpPr txBox="1"/>
          <p:nvPr/>
        </p:nvSpPr>
        <p:spPr>
          <a:xfrm>
            <a:off x="786864" y="5516149"/>
            <a:ext cx="5976999" cy="245773"/>
          </a:xfrm>
          <a:prstGeom prst="rect">
            <a:avLst/>
          </a:prstGeom>
        </p:spPr>
        <p:txBody>
          <a:bodyPr lIns="0" tIns="0" rIns="0" bIns="0" rtlCol="0" anchor="t">
            <a:spAutoFit/>
          </a:bodyPr>
          <a:lstStyle/>
          <a:p>
            <a:pPr algn="ctr">
              <a:lnSpc>
                <a:spcPts val="2100"/>
              </a:lnSpc>
              <a:spcBef>
                <a:spcPct val="0"/>
              </a:spcBef>
            </a:pPr>
            <a:r>
              <a:rPr lang="en-US" sz="1500" b="1" spc="-13" dirty="0" smtClean="0">
                <a:latin typeface="Times New Roman MT Bold"/>
                <a:ea typeface="Times New Roman MT Bold"/>
                <a:cs typeface="Times New Roman MT Bold"/>
                <a:sym typeface="Times New Roman MT Bold"/>
              </a:rPr>
              <a:t>.....................................................................................................................</a:t>
            </a:r>
            <a:endParaRPr lang="en-US" sz="1500" b="1" spc="-13" dirty="0">
              <a:latin typeface="Times New Roman MT Bold"/>
              <a:ea typeface="Times New Roman MT Bold"/>
              <a:cs typeface="Times New Roman MT Bold"/>
              <a:sym typeface="Times New Roman MT Bold"/>
            </a:endParaRPr>
          </a:p>
        </p:txBody>
      </p:sp>
      <p:sp>
        <p:nvSpPr>
          <p:cNvPr id="22" name="TextBox 14"/>
          <p:cNvSpPr txBox="1"/>
          <p:nvPr/>
        </p:nvSpPr>
        <p:spPr>
          <a:xfrm>
            <a:off x="786864" y="5960184"/>
            <a:ext cx="5976999" cy="245773"/>
          </a:xfrm>
          <a:prstGeom prst="rect">
            <a:avLst/>
          </a:prstGeom>
        </p:spPr>
        <p:txBody>
          <a:bodyPr lIns="0" tIns="0" rIns="0" bIns="0" rtlCol="0" anchor="t">
            <a:spAutoFit/>
          </a:bodyPr>
          <a:lstStyle/>
          <a:p>
            <a:pPr algn="ctr">
              <a:lnSpc>
                <a:spcPts val="2100"/>
              </a:lnSpc>
              <a:spcBef>
                <a:spcPct val="0"/>
              </a:spcBef>
            </a:pPr>
            <a:r>
              <a:rPr lang="en-US" sz="1500" b="1" spc="-13" dirty="0" smtClean="0">
                <a:latin typeface="Times New Roman MT Bold"/>
                <a:ea typeface="Times New Roman MT Bold"/>
                <a:cs typeface="Times New Roman MT Bold"/>
                <a:sym typeface="Times New Roman MT Bold"/>
              </a:rPr>
              <a:t>.....................................................................................................................</a:t>
            </a:r>
            <a:endParaRPr lang="en-US" sz="1500" b="1" spc="-13" dirty="0">
              <a:latin typeface="Times New Roman MT Bold"/>
              <a:ea typeface="Times New Roman MT Bold"/>
              <a:cs typeface="Times New Roman MT Bold"/>
              <a:sym typeface="Times New Roman MT Bold"/>
            </a:endParaRPr>
          </a:p>
        </p:txBody>
      </p:sp>
      <p:sp>
        <p:nvSpPr>
          <p:cNvPr id="23" name="TextBox 15"/>
          <p:cNvSpPr txBox="1"/>
          <p:nvPr/>
        </p:nvSpPr>
        <p:spPr>
          <a:xfrm>
            <a:off x="786864" y="6404220"/>
            <a:ext cx="5976999" cy="245773"/>
          </a:xfrm>
          <a:prstGeom prst="rect">
            <a:avLst/>
          </a:prstGeom>
        </p:spPr>
        <p:txBody>
          <a:bodyPr lIns="0" tIns="0" rIns="0" bIns="0" rtlCol="0" anchor="t">
            <a:spAutoFit/>
          </a:bodyPr>
          <a:lstStyle/>
          <a:p>
            <a:pPr algn="ctr">
              <a:lnSpc>
                <a:spcPts val="2100"/>
              </a:lnSpc>
              <a:spcBef>
                <a:spcPct val="0"/>
              </a:spcBef>
            </a:pPr>
            <a:r>
              <a:rPr lang="en-US" sz="1500" b="1" spc="-13" dirty="0" smtClean="0">
                <a:latin typeface="Times New Roman MT Bold"/>
                <a:ea typeface="Times New Roman MT Bold"/>
                <a:cs typeface="Times New Roman MT Bold"/>
                <a:sym typeface="Times New Roman MT Bold"/>
              </a:rPr>
              <a:t>.....................................................................................................................</a:t>
            </a:r>
            <a:endParaRPr lang="en-US" sz="1500" b="1" spc="-13" dirty="0">
              <a:latin typeface="Times New Roman MT Bold"/>
              <a:ea typeface="Times New Roman MT Bold"/>
              <a:cs typeface="Times New Roman MT Bold"/>
              <a:sym typeface="Times New Roman MT Bold"/>
            </a:endParaRPr>
          </a:p>
        </p:txBody>
      </p:sp>
      <p:sp>
        <p:nvSpPr>
          <p:cNvPr id="24" name="TextBox 16"/>
          <p:cNvSpPr txBox="1"/>
          <p:nvPr/>
        </p:nvSpPr>
        <p:spPr>
          <a:xfrm>
            <a:off x="786864" y="6848255"/>
            <a:ext cx="5976999" cy="245773"/>
          </a:xfrm>
          <a:prstGeom prst="rect">
            <a:avLst/>
          </a:prstGeom>
        </p:spPr>
        <p:txBody>
          <a:bodyPr lIns="0" tIns="0" rIns="0" bIns="0" rtlCol="0" anchor="t">
            <a:spAutoFit/>
          </a:bodyPr>
          <a:lstStyle/>
          <a:p>
            <a:pPr algn="ctr">
              <a:lnSpc>
                <a:spcPts val="2100"/>
              </a:lnSpc>
              <a:spcBef>
                <a:spcPct val="0"/>
              </a:spcBef>
            </a:pPr>
            <a:r>
              <a:rPr lang="en-US" sz="1500" b="1" spc="-13" dirty="0" smtClean="0">
                <a:latin typeface="Times New Roman MT Bold"/>
                <a:ea typeface="Times New Roman MT Bold"/>
                <a:cs typeface="Times New Roman MT Bold"/>
                <a:sym typeface="Times New Roman MT Bold"/>
              </a:rPr>
              <a:t>.....................................................................................................................</a:t>
            </a:r>
            <a:endParaRPr lang="en-US" sz="1500" b="1" spc="-13" dirty="0">
              <a:latin typeface="Times New Roman MT Bold"/>
              <a:ea typeface="Times New Roman MT Bold"/>
              <a:cs typeface="Times New Roman MT Bold"/>
              <a:sym typeface="Times New Roman MT Bold"/>
            </a:endParaRPr>
          </a:p>
        </p:txBody>
      </p:sp>
      <p:sp>
        <p:nvSpPr>
          <p:cNvPr id="25" name="TextBox 17"/>
          <p:cNvSpPr txBox="1"/>
          <p:nvPr/>
        </p:nvSpPr>
        <p:spPr>
          <a:xfrm>
            <a:off x="786864" y="7292291"/>
            <a:ext cx="5976999" cy="245773"/>
          </a:xfrm>
          <a:prstGeom prst="rect">
            <a:avLst/>
          </a:prstGeom>
        </p:spPr>
        <p:txBody>
          <a:bodyPr lIns="0" tIns="0" rIns="0" bIns="0" rtlCol="0" anchor="t">
            <a:spAutoFit/>
          </a:bodyPr>
          <a:lstStyle/>
          <a:p>
            <a:pPr algn="ctr">
              <a:lnSpc>
                <a:spcPts val="2100"/>
              </a:lnSpc>
              <a:spcBef>
                <a:spcPct val="0"/>
              </a:spcBef>
            </a:pPr>
            <a:r>
              <a:rPr lang="en-US" sz="1500" b="1" spc="-13" dirty="0" smtClean="0">
                <a:latin typeface="Times New Roman MT Bold"/>
                <a:ea typeface="Times New Roman MT Bold"/>
                <a:cs typeface="Times New Roman MT Bold"/>
                <a:sym typeface="Times New Roman MT Bold"/>
              </a:rPr>
              <a:t>.....................................................................................................................</a:t>
            </a:r>
            <a:endParaRPr lang="en-US" sz="1500" b="1" spc="-13" dirty="0">
              <a:latin typeface="Times New Roman MT Bold"/>
              <a:ea typeface="Times New Roman MT Bold"/>
              <a:cs typeface="Times New Roman MT Bold"/>
              <a:sym typeface="Times New Roman MT Bold"/>
            </a:endParaRPr>
          </a:p>
        </p:txBody>
      </p:sp>
      <p:sp>
        <p:nvSpPr>
          <p:cNvPr id="26" name="TextBox 18"/>
          <p:cNvSpPr txBox="1"/>
          <p:nvPr/>
        </p:nvSpPr>
        <p:spPr>
          <a:xfrm>
            <a:off x="786864" y="7736326"/>
            <a:ext cx="5976999" cy="245773"/>
          </a:xfrm>
          <a:prstGeom prst="rect">
            <a:avLst/>
          </a:prstGeom>
        </p:spPr>
        <p:txBody>
          <a:bodyPr lIns="0" tIns="0" rIns="0" bIns="0" rtlCol="0" anchor="t">
            <a:spAutoFit/>
          </a:bodyPr>
          <a:lstStyle/>
          <a:p>
            <a:pPr algn="ctr">
              <a:lnSpc>
                <a:spcPts val="2100"/>
              </a:lnSpc>
              <a:spcBef>
                <a:spcPct val="0"/>
              </a:spcBef>
            </a:pPr>
            <a:r>
              <a:rPr lang="en-US" sz="1500" b="1" spc="-13" dirty="0" smtClean="0">
                <a:latin typeface="Times New Roman MT Bold"/>
                <a:ea typeface="Times New Roman MT Bold"/>
                <a:cs typeface="Times New Roman MT Bold"/>
                <a:sym typeface="Times New Roman MT Bold"/>
              </a:rPr>
              <a:t>.....................................................................................................................</a:t>
            </a:r>
            <a:endParaRPr lang="en-US" sz="1500" b="1" spc="-13" dirty="0">
              <a:latin typeface="Times New Roman MT Bold"/>
              <a:ea typeface="Times New Roman MT Bold"/>
              <a:cs typeface="Times New Roman MT Bold"/>
              <a:sym typeface="Times New Roman MT Bold"/>
            </a:endParaRPr>
          </a:p>
        </p:txBody>
      </p:sp>
      <p:sp>
        <p:nvSpPr>
          <p:cNvPr id="27" name="TextBox 19"/>
          <p:cNvSpPr txBox="1"/>
          <p:nvPr/>
        </p:nvSpPr>
        <p:spPr>
          <a:xfrm>
            <a:off x="786864" y="8180361"/>
            <a:ext cx="5976999" cy="245773"/>
          </a:xfrm>
          <a:prstGeom prst="rect">
            <a:avLst/>
          </a:prstGeom>
        </p:spPr>
        <p:txBody>
          <a:bodyPr lIns="0" tIns="0" rIns="0" bIns="0" rtlCol="0" anchor="t">
            <a:spAutoFit/>
          </a:bodyPr>
          <a:lstStyle/>
          <a:p>
            <a:pPr algn="ctr">
              <a:lnSpc>
                <a:spcPts val="2100"/>
              </a:lnSpc>
              <a:spcBef>
                <a:spcPct val="0"/>
              </a:spcBef>
            </a:pPr>
            <a:r>
              <a:rPr lang="en-US" sz="1500" b="1" spc="-13" dirty="0" smtClean="0">
                <a:latin typeface="Times New Roman MT Bold"/>
                <a:ea typeface="Times New Roman MT Bold"/>
                <a:cs typeface="Times New Roman MT Bold"/>
                <a:sym typeface="Times New Roman MT Bold"/>
              </a:rPr>
              <a:t>.....................................................................................................................</a:t>
            </a:r>
            <a:endParaRPr lang="en-US" sz="1500" b="1" spc="-13" dirty="0">
              <a:latin typeface="Times New Roman MT Bold"/>
              <a:ea typeface="Times New Roman MT Bold"/>
              <a:cs typeface="Times New Roman MT Bold"/>
              <a:sym typeface="Times New Roman MT Bold"/>
            </a:endParaRPr>
          </a:p>
        </p:txBody>
      </p:sp>
      <p:sp>
        <p:nvSpPr>
          <p:cNvPr id="28" name="TextBox 20"/>
          <p:cNvSpPr txBox="1"/>
          <p:nvPr/>
        </p:nvSpPr>
        <p:spPr>
          <a:xfrm>
            <a:off x="786864" y="8624397"/>
            <a:ext cx="5976999" cy="245773"/>
          </a:xfrm>
          <a:prstGeom prst="rect">
            <a:avLst/>
          </a:prstGeom>
        </p:spPr>
        <p:txBody>
          <a:bodyPr lIns="0" tIns="0" rIns="0" bIns="0" rtlCol="0" anchor="t">
            <a:spAutoFit/>
          </a:bodyPr>
          <a:lstStyle/>
          <a:p>
            <a:pPr algn="ctr">
              <a:lnSpc>
                <a:spcPts val="2100"/>
              </a:lnSpc>
              <a:spcBef>
                <a:spcPct val="0"/>
              </a:spcBef>
            </a:pPr>
            <a:r>
              <a:rPr lang="en-US" sz="1500" b="1" spc="-13" dirty="0" smtClean="0">
                <a:latin typeface="Times New Roman MT Bold"/>
                <a:ea typeface="Times New Roman MT Bold"/>
                <a:cs typeface="Times New Roman MT Bold"/>
                <a:sym typeface="Times New Roman MT Bold"/>
              </a:rPr>
              <a:t>.....................................................................................................................</a:t>
            </a:r>
            <a:endParaRPr lang="en-US" sz="1500" b="1" spc="-13" dirty="0">
              <a:latin typeface="Times New Roman MT Bold"/>
              <a:ea typeface="Times New Roman MT Bold"/>
              <a:cs typeface="Times New Roman MT Bold"/>
              <a:sym typeface="Times New Roman MT Bold"/>
            </a:endParaRPr>
          </a:p>
        </p:txBody>
      </p:sp>
      <p:sp>
        <p:nvSpPr>
          <p:cNvPr id="29" name="TextBox 21"/>
          <p:cNvSpPr txBox="1"/>
          <p:nvPr/>
        </p:nvSpPr>
        <p:spPr>
          <a:xfrm>
            <a:off x="786864" y="9068432"/>
            <a:ext cx="5976999" cy="245773"/>
          </a:xfrm>
          <a:prstGeom prst="rect">
            <a:avLst/>
          </a:prstGeom>
        </p:spPr>
        <p:txBody>
          <a:bodyPr lIns="0" tIns="0" rIns="0" bIns="0" rtlCol="0" anchor="t">
            <a:spAutoFit/>
          </a:bodyPr>
          <a:lstStyle/>
          <a:p>
            <a:pPr algn="ctr">
              <a:lnSpc>
                <a:spcPts val="2100"/>
              </a:lnSpc>
              <a:spcBef>
                <a:spcPct val="0"/>
              </a:spcBef>
            </a:pPr>
            <a:r>
              <a:rPr lang="en-US" sz="1500" b="1" spc="-13" dirty="0" smtClean="0">
                <a:latin typeface="Times New Roman MT Bold"/>
                <a:ea typeface="Times New Roman MT Bold"/>
                <a:cs typeface="Times New Roman MT Bold"/>
                <a:sym typeface="Times New Roman MT Bold"/>
              </a:rPr>
              <a:t>.....................................................................................................................</a:t>
            </a:r>
            <a:endParaRPr lang="en-US" sz="1500" b="1" spc="-13" dirty="0">
              <a:latin typeface="Times New Roman MT Bold"/>
              <a:ea typeface="Times New Roman MT Bold"/>
              <a:cs typeface="Times New Roman MT Bold"/>
              <a:sym typeface="Times New Roman MT Bold"/>
            </a:endParaRPr>
          </a:p>
        </p:txBody>
      </p:sp>
      <p:sp>
        <p:nvSpPr>
          <p:cNvPr id="30" name="TextBox 22"/>
          <p:cNvSpPr txBox="1"/>
          <p:nvPr/>
        </p:nvSpPr>
        <p:spPr>
          <a:xfrm>
            <a:off x="786864" y="9512468"/>
            <a:ext cx="5976999" cy="245773"/>
          </a:xfrm>
          <a:prstGeom prst="rect">
            <a:avLst/>
          </a:prstGeom>
        </p:spPr>
        <p:txBody>
          <a:bodyPr lIns="0" tIns="0" rIns="0" bIns="0" rtlCol="0" anchor="t">
            <a:spAutoFit/>
          </a:bodyPr>
          <a:lstStyle/>
          <a:p>
            <a:pPr algn="ctr">
              <a:lnSpc>
                <a:spcPts val="2100"/>
              </a:lnSpc>
              <a:spcBef>
                <a:spcPct val="0"/>
              </a:spcBef>
            </a:pPr>
            <a:r>
              <a:rPr lang="en-US" sz="1500" b="1" spc="-13" dirty="0" smtClean="0">
                <a:latin typeface="Times New Roman MT Bold"/>
                <a:ea typeface="Times New Roman MT Bold"/>
                <a:cs typeface="Times New Roman MT Bold"/>
                <a:sym typeface="Times New Roman MT Bold"/>
              </a:rPr>
              <a:t>.....................................................................................................................</a:t>
            </a:r>
            <a:endParaRPr lang="en-US" sz="1500" b="1" spc="-13" dirty="0">
              <a:latin typeface="Times New Roman MT Bold"/>
              <a:ea typeface="Times New Roman MT Bold"/>
              <a:cs typeface="Times New Roman MT Bold"/>
              <a:sym typeface="Times New Roman MT Bold"/>
            </a:endParaRPr>
          </a:p>
        </p:txBody>
      </p:sp>
    </p:spTree>
    <p:extLst>
      <p:ext uri="{BB962C8B-B14F-4D97-AF65-F5344CB8AC3E}">
        <p14:creationId xmlns:p14="http://schemas.microsoft.com/office/powerpoint/2010/main" val="9103890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p14:dur="250" advClick="0">
        <p15:prstTrans prst="pageCurlSingle"/>
      </p:transition>
    </mc:Choice>
    <mc:Fallback>
      <p:transition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p:cNvSpPr/>
          <p:nvPr/>
        </p:nvSpPr>
        <p:spPr>
          <a:xfrm>
            <a:off x="-107950" y="-139700"/>
            <a:ext cx="7772400" cy="10896600"/>
          </a:xfrm>
          <a:custGeom>
            <a:avLst/>
            <a:gdLst/>
            <a:ahLst/>
            <a:cxnLst/>
            <a:rect l="l" t="t" r="r" b="b"/>
            <a:pathLst>
              <a:path w="5303520" h="7566817">
                <a:moveTo>
                  <a:pt x="0" y="0"/>
                </a:moveTo>
                <a:lnTo>
                  <a:pt x="5303520" y="0"/>
                </a:lnTo>
                <a:lnTo>
                  <a:pt x="5303520" y="7566817"/>
                </a:lnTo>
                <a:lnTo>
                  <a:pt x="0" y="756681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3" name="Freeform 4"/>
          <p:cNvSpPr/>
          <p:nvPr/>
        </p:nvSpPr>
        <p:spPr>
          <a:xfrm>
            <a:off x="349250" y="2679700"/>
            <a:ext cx="6665085" cy="5257800"/>
          </a:xfrm>
          <a:custGeom>
            <a:avLst/>
            <a:gdLst/>
            <a:ahLst/>
            <a:cxnLst/>
            <a:rect l="l" t="t" r="r" b="b"/>
            <a:pathLst>
              <a:path w="5303520" h="4183720">
                <a:moveTo>
                  <a:pt x="0" y="0"/>
                </a:moveTo>
                <a:lnTo>
                  <a:pt x="5303520" y="0"/>
                </a:lnTo>
                <a:lnTo>
                  <a:pt x="5303520" y="4183720"/>
                </a:lnTo>
                <a:lnTo>
                  <a:pt x="0" y="4183720"/>
                </a:lnTo>
                <a:lnTo>
                  <a:pt x="0" y="0"/>
                </a:lnTo>
                <a:close/>
              </a:path>
            </a:pathLst>
          </a:custGeom>
          <a:blipFill dpi="0" rotWithShape="1">
            <a:blip r:embed="rId4">
              <a:alphaModFix amt="5000"/>
            </a:blip>
            <a:srcRect/>
            <a:stretch>
              <a:fillRect l="-1721" t="-321" r="-918" b="-10274"/>
            </a:stretch>
          </a:blipFill>
        </p:spPr>
        <p:txBody>
          <a:bodyPr/>
          <a:lstStyle/>
          <a:p>
            <a:endParaRPr lang="en-US" sz="1200" dirty="0"/>
          </a:p>
        </p:txBody>
      </p:sp>
      <p:sp>
        <p:nvSpPr>
          <p:cNvPr id="2" name="Rounded Rectangle 1"/>
          <p:cNvSpPr/>
          <p:nvPr/>
        </p:nvSpPr>
        <p:spPr>
          <a:xfrm>
            <a:off x="1797050" y="1155700"/>
            <a:ext cx="4114800" cy="457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FF0000"/>
              </a:solidFill>
            </a:endParaRPr>
          </a:p>
        </p:txBody>
      </p:sp>
      <p:sp>
        <p:nvSpPr>
          <p:cNvPr id="14" name="Flowchart: Terminator 13"/>
          <p:cNvSpPr/>
          <p:nvPr/>
        </p:nvSpPr>
        <p:spPr>
          <a:xfrm>
            <a:off x="1720849" y="1452630"/>
            <a:ext cx="4114800" cy="593586"/>
          </a:xfrm>
          <a:prstGeom prst="flowChartTerminator">
            <a:avLst/>
          </a:prstGeom>
          <a:solidFill>
            <a:schemeClr val="accent1">
              <a:lumMod val="20000"/>
              <a:lumOff val="80000"/>
            </a:schemeClr>
          </a:solidFill>
          <a:ln w="444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3" name="Table 2"/>
          <p:cNvGraphicFramePr>
            <a:graphicFrameLocks noGrp="1"/>
          </p:cNvGraphicFramePr>
          <p:nvPr>
            <p:extLst>
              <p:ext uri="{D42A27DB-BD31-4B8C-83A1-F6EECF244321}">
                <p14:modId xmlns:p14="http://schemas.microsoft.com/office/powerpoint/2010/main" val="1563733366"/>
              </p:ext>
            </p:extLst>
          </p:nvPr>
        </p:nvGraphicFramePr>
        <p:xfrm>
          <a:off x="882120" y="2921000"/>
          <a:ext cx="5792258" cy="4208780"/>
        </p:xfrm>
        <a:graphic>
          <a:graphicData uri="http://schemas.openxmlformats.org/drawingml/2006/table">
            <a:tbl>
              <a:tblPr firstRow="1" bandRow="1">
                <a:tableStyleId>{EB9631B5-78F2-41C9-869B-9F39066F8104}</a:tableStyleId>
              </a:tblPr>
              <a:tblGrid>
                <a:gridCol w="1143530">
                  <a:extLst>
                    <a:ext uri="{9D8B030D-6E8A-4147-A177-3AD203B41FA5}">
                      <a16:colId xmlns:a16="http://schemas.microsoft.com/office/drawing/2014/main" xmlns="" val="189826913"/>
                    </a:ext>
                  </a:extLst>
                </a:gridCol>
                <a:gridCol w="3429528">
                  <a:extLst>
                    <a:ext uri="{9D8B030D-6E8A-4147-A177-3AD203B41FA5}">
                      <a16:colId xmlns:a16="http://schemas.microsoft.com/office/drawing/2014/main" xmlns="" val="2548338984"/>
                    </a:ext>
                  </a:extLst>
                </a:gridCol>
                <a:gridCol w="1219200">
                  <a:extLst>
                    <a:ext uri="{9D8B030D-6E8A-4147-A177-3AD203B41FA5}">
                      <a16:colId xmlns:a16="http://schemas.microsoft.com/office/drawing/2014/main" xmlns="" val="3937828357"/>
                    </a:ext>
                  </a:extLst>
                </a:gridCol>
              </a:tblGrid>
              <a:tr h="838200">
                <a:tc>
                  <a:txBody>
                    <a:bodyPr/>
                    <a:lstStyle/>
                    <a:p>
                      <a:r>
                        <a:rPr lang="en-US" sz="2400" dirty="0" err="1" smtClean="0">
                          <a:solidFill>
                            <a:schemeClr val="accent3">
                              <a:lumMod val="50000"/>
                            </a:schemeClr>
                          </a:solidFill>
                        </a:rPr>
                        <a:t>S.No</a:t>
                      </a:r>
                      <a:r>
                        <a:rPr lang="en-US" sz="2400" dirty="0" smtClean="0">
                          <a:solidFill>
                            <a:schemeClr val="accent3">
                              <a:lumMod val="50000"/>
                            </a:schemeClr>
                          </a:solidFill>
                        </a:rPr>
                        <a:t>. </a:t>
                      </a:r>
                      <a:endParaRPr lang="en-IN" sz="2400" b="1" dirty="0">
                        <a:solidFill>
                          <a:schemeClr val="accent3">
                            <a:lumMod val="50000"/>
                          </a:schemeClr>
                        </a:solidFill>
                        <a:latin typeface="Bahnschrift" panose="020B0502040204020203" pitchFamily="34" charset="0"/>
                        <a:ea typeface="Sans Serif Collection" panose="020B0502040504020204" pitchFamily="34" charset="0"/>
                        <a:cs typeface="Sans Serif Collection" panose="020B050204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400" dirty="0" smtClean="0">
                          <a:solidFill>
                            <a:schemeClr val="accent3">
                              <a:lumMod val="50000"/>
                            </a:schemeClr>
                          </a:solidFill>
                        </a:rPr>
                        <a:t>ITEMS</a:t>
                      </a:r>
                      <a:endParaRPr lang="en-IN" sz="2400" b="1" dirty="0">
                        <a:solidFill>
                          <a:schemeClr val="accent3">
                            <a:lumMod val="50000"/>
                          </a:schemeClr>
                        </a:solidFill>
                        <a:latin typeface="Bahnschrift" panose="020B0502040204020203" pitchFamily="34" charset="0"/>
                        <a:ea typeface="Sans Serif Collection" panose="020B0502040504020204" pitchFamily="34" charset="0"/>
                        <a:cs typeface="Sans Serif Collection" panose="020B050204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r>
                        <a:rPr lang="en-US" sz="2400" dirty="0" smtClean="0">
                          <a:solidFill>
                            <a:schemeClr val="accent3">
                              <a:lumMod val="50000"/>
                            </a:schemeClr>
                          </a:solidFill>
                        </a:rPr>
                        <a:t>PAGES</a:t>
                      </a:r>
                      <a:endParaRPr lang="en-IN" sz="2200" b="1" dirty="0">
                        <a:solidFill>
                          <a:schemeClr val="accent3">
                            <a:lumMod val="50000"/>
                          </a:schemeClr>
                        </a:solidFill>
                        <a:latin typeface="Bahnschrift" panose="020B0502040204020203" pitchFamily="34" charset="0"/>
                        <a:ea typeface="Sans Serif Collection" panose="020B0502040504020204" pitchFamily="34" charset="0"/>
                        <a:cs typeface="Sans Serif Collection" panose="020B050204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xmlns="" val="317366127"/>
                  </a:ext>
                </a:extLst>
              </a:tr>
              <a:tr h="596900">
                <a:tc>
                  <a:txBody>
                    <a:bodyPr/>
                    <a:lstStyle/>
                    <a:p>
                      <a:pPr algn="ctr"/>
                      <a:r>
                        <a:rPr lang="en-US" sz="2100" dirty="0" smtClean="0"/>
                        <a:t>1.</a:t>
                      </a:r>
                      <a:endParaRPr lang="en-IN" sz="2100" b="0" dirty="0">
                        <a:solidFill>
                          <a:srgbClr val="07436B"/>
                        </a:solidFill>
                        <a:latin typeface="Sans Serif Collection" panose="020B0502040504020204" pitchFamily="34" charset="0"/>
                        <a:ea typeface="Sans Serif Collection" panose="020B0502040504020204" pitchFamily="34" charset="0"/>
                        <a:cs typeface="Sans Serif Collection" panose="020B050204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2100" dirty="0" smtClean="0"/>
                        <a:t>Invitation</a:t>
                      </a:r>
                      <a:endParaRPr lang="en-IN" sz="2100" b="0" dirty="0">
                        <a:solidFill>
                          <a:srgbClr val="07436B"/>
                        </a:solidFill>
                        <a:latin typeface="Sans Serif Collection" panose="020B0502040504020204" pitchFamily="34" charset="0"/>
                        <a:ea typeface="Sans Serif Collection" panose="020B0502040504020204" pitchFamily="34" charset="0"/>
                        <a:cs typeface="Sans Serif Collection" panose="020B050204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100" kern="1200" dirty="0" smtClean="0"/>
                        <a:t>1-2</a:t>
                      </a:r>
                      <a:endParaRPr lang="en-IN" sz="2100" b="0" kern="1200" dirty="0">
                        <a:solidFill>
                          <a:srgbClr val="07436B"/>
                        </a:solidFill>
                        <a:latin typeface="Sans Serif Collection" panose="020B0502040504020204" pitchFamily="34" charset="0"/>
                        <a:ea typeface="Sans Serif Collection" panose="020B0502040504020204" pitchFamily="34" charset="0"/>
                        <a:cs typeface="Sans Serif Collection" panose="020B050204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329563481"/>
                  </a:ext>
                </a:extLst>
              </a:tr>
              <a:tr h="685800">
                <a:tc>
                  <a:txBody>
                    <a:bodyPr/>
                    <a:lstStyle/>
                    <a:p>
                      <a:pPr algn="ctr"/>
                      <a:r>
                        <a:rPr lang="en-US" sz="2100" dirty="0" smtClean="0"/>
                        <a:t>2.</a:t>
                      </a:r>
                      <a:endParaRPr lang="en-IN" sz="2100" b="0" dirty="0">
                        <a:solidFill>
                          <a:srgbClr val="07436B"/>
                        </a:solidFill>
                        <a:latin typeface="Sans Serif Collection" panose="020B0502040504020204" pitchFamily="34" charset="0"/>
                        <a:ea typeface="Sans Serif Collection" panose="020B0502040504020204" pitchFamily="34" charset="0"/>
                        <a:cs typeface="Sans Serif Collection" panose="020B050204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IN" sz="2100" dirty="0" smtClean="0"/>
                        <a:t>Introduction to </a:t>
                      </a:r>
                      <a:r>
                        <a:rPr lang="en-IN" sz="2100" dirty="0" err="1" smtClean="0"/>
                        <a:t>Anubhav</a:t>
                      </a:r>
                      <a:r>
                        <a:rPr lang="en-IN" sz="2100" dirty="0" smtClean="0"/>
                        <a:t> Portal</a:t>
                      </a:r>
                      <a:endParaRPr lang="en-IN" sz="2100" b="0" dirty="0" smtClean="0">
                        <a:solidFill>
                          <a:srgbClr val="07436B"/>
                        </a:solidFill>
                        <a:latin typeface="Sans Serif Collection" panose="020B0502040504020204" pitchFamily="34" charset="0"/>
                        <a:ea typeface="Sans Serif Collection" panose="020B0502040504020204" pitchFamily="34" charset="0"/>
                        <a:cs typeface="Sans Serif Collection" panose="020B050204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100" kern="1200" dirty="0" smtClean="0"/>
                        <a:t>3-4</a:t>
                      </a:r>
                      <a:endParaRPr lang="en-IN" sz="2100" b="0" kern="1200" dirty="0">
                        <a:solidFill>
                          <a:srgbClr val="07436B"/>
                        </a:solidFill>
                        <a:latin typeface="Sans Serif Collection" panose="020B0502040504020204" pitchFamily="34" charset="0"/>
                        <a:ea typeface="Sans Serif Collection" panose="020B0502040504020204" pitchFamily="34" charset="0"/>
                        <a:cs typeface="Sans Serif Collection" panose="020B050204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095646207"/>
                  </a:ext>
                </a:extLst>
              </a:tr>
              <a:tr h="914400">
                <a:tc>
                  <a:txBody>
                    <a:bodyPr/>
                    <a:lstStyle/>
                    <a:p>
                      <a:pPr algn="ctr"/>
                      <a:r>
                        <a:rPr lang="en-US" sz="2100" dirty="0" smtClean="0"/>
                        <a:t>3.</a:t>
                      </a:r>
                      <a:endParaRPr lang="en-IN" sz="2100" b="0" dirty="0">
                        <a:solidFill>
                          <a:srgbClr val="07436B"/>
                        </a:solidFill>
                        <a:latin typeface="Sans Serif Collection" panose="020B0502040504020204" pitchFamily="34" charset="0"/>
                        <a:ea typeface="Sans Serif Collection" panose="020B0502040504020204" pitchFamily="34" charset="0"/>
                        <a:cs typeface="Sans Serif Collection" panose="020B050204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a:r>
                        <a:rPr lang="en-US" sz="2100" kern="1200" dirty="0" smtClean="0">
                          <a:sym typeface="Abhaya Libre Bold" panose="02000803000000000000"/>
                        </a:rPr>
                        <a:t>Overview of National </a:t>
                      </a:r>
                      <a:r>
                        <a:rPr lang="en-US" sz="2100" kern="1200" dirty="0" err="1" smtClean="0">
                          <a:sym typeface="Abhaya Libre Bold" panose="02000803000000000000"/>
                        </a:rPr>
                        <a:t>Anubhav</a:t>
                      </a:r>
                      <a:r>
                        <a:rPr lang="en-US" sz="2100" kern="1200" dirty="0" smtClean="0">
                          <a:sym typeface="Abhaya Libre Bold" panose="02000803000000000000"/>
                        </a:rPr>
                        <a:t> Awards Scheme, 2026 (Flyer)</a:t>
                      </a:r>
                      <a:endParaRPr lang="en-US" sz="2100" b="0" kern="1200" dirty="0" smtClean="0">
                        <a:solidFill>
                          <a:srgbClr val="07436B"/>
                        </a:solidFill>
                        <a:latin typeface="Sans Serif Collection" panose="020B0502040504020204" pitchFamily="34" charset="0"/>
                        <a:ea typeface="Sans Serif Collection" panose="020B0502040504020204" pitchFamily="34" charset="0"/>
                        <a:cs typeface="Sans Serif Collection" panose="020B0502040504020204" pitchFamily="34" charset="0"/>
                        <a:sym typeface="Abhaya Libre Bold" panose="0200080300000000000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100" kern="1200" dirty="0" smtClean="0"/>
                        <a:t>5-10</a:t>
                      </a:r>
                      <a:endParaRPr lang="en-IN" sz="2100" b="0" kern="1200" dirty="0">
                        <a:solidFill>
                          <a:srgbClr val="07436B"/>
                        </a:solidFill>
                        <a:latin typeface="Sans Serif Collection" panose="020B0502040504020204" pitchFamily="34" charset="0"/>
                        <a:ea typeface="Sans Serif Collection" panose="020B0502040504020204" pitchFamily="34" charset="0"/>
                        <a:cs typeface="Sans Serif Collection" panose="020B050204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454129425"/>
                  </a:ext>
                </a:extLst>
              </a:tr>
              <a:tr h="990600">
                <a:tc>
                  <a:txBody>
                    <a:bodyPr/>
                    <a:lstStyle/>
                    <a:p>
                      <a:pPr algn="ctr"/>
                      <a:r>
                        <a:rPr lang="en-US" sz="2100" dirty="0" smtClean="0"/>
                        <a:t>4.</a:t>
                      </a:r>
                      <a:endParaRPr lang="en-IN" sz="2100" b="0" dirty="0">
                        <a:solidFill>
                          <a:srgbClr val="07436B"/>
                        </a:solidFill>
                        <a:latin typeface="Sans Serif Collection" panose="020B0502040504020204" pitchFamily="34" charset="0"/>
                        <a:ea typeface="Sans Serif Collection" panose="020B0502040504020204" pitchFamily="34" charset="0"/>
                        <a:cs typeface="Sans Serif Collection" panose="020B050204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2100" kern="1200" dirty="0" smtClean="0">
                          <a:sym typeface="Abhaya Libre Bold" panose="02000803000000000000"/>
                        </a:rPr>
                        <a:t>National </a:t>
                      </a:r>
                      <a:r>
                        <a:rPr lang="en-US" sz="2100" kern="1200" dirty="0" err="1" smtClean="0">
                          <a:sym typeface="Abhaya Libre Bold" panose="02000803000000000000"/>
                        </a:rPr>
                        <a:t>Anubhav</a:t>
                      </a:r>
                      <a:r>
                        <a:rPr lang="en-US" sz="2100" kern="1200" dirty="0" smtClean="0">
                          <a:sym typeface="Abhaya Libre Bold" panose="02000803000000000000"/>
                        </a:rPr>
                        <a:t> Awards Scheme, 2026 </a:t>
                      </a:r>
                      <a:endParaRPr lang="en-IN" sz="2100" b="0" dirty="0">
                        <a:solidFill>
                          <a:srgbClr val="07436B"/>
                        </a:solidFill>
                        <a:latin typeface="Sans Serif Collection" panose="020B0502040504020204" pitchFamily="34" charset="0"/>
                        <a:ea typeface="Sans Serif Collection" panose="020B0502040504020204" pitchFamily="34" charset="0"/>
                        <a:cs typeface="Sans Serif Collection" panose="020B050204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100" kern="1200" dirty="0" smtClean="0"/>
                        <a:t>11-15</a:t>
                      </a:r>
                      <a:endParaRPr lang="en-IN" sz="2100" b="0" kern="1200" dirty="0">
                        <a:solidFill>
                          <a:srgbClr val="07436B"/>
                        </a:solidFill>
                        <a:latin typeface="Sans Serif Collection" panose="020B0502040504020204" pitchFamily="34" charset="0"/>
                        <a:ea typeface="Sans Serif Collection" panose="020B0502040504020204" pitchFamily="34" charset="0"/>
                        <a:cs typeface="Sans Serif Collection" panose="020B050204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651527697"/>
                  </a:ext>
                </a:extLst>
              </a:tr>
            </a:tbl>
          </a:graphicData>
        </a:graphic>
      </p:graphicFrame>
      <p:sp>
        <p:nvSpPr>
          <p:cNvPr id="11" name="Rectangle 10"/>
          <p:cNvSpPr/>
          <p:nvPr/>
        </p:nvSpPr>
        <p:spPr>
          <a:xfrm>
            <a:off x="2806669" y="1384300"/>
            <a:ext cx="1943161" cy="707886"/>
          </a:xfrm>
          <a:prstGeom prst="rect">
            <a:avLst/>
          </a:prstGeom>
          <a:noFill/>
        </p:spPr>
        <p:txBody>
          <a:bodyPr wrap="none" lIns="91440" tIns="45720" rIns="91440" bIns="45720">
            <a:spAutoFit/>
          </a:bodyPr>
          <a:lstStyle/>
          <a:p>
            <a:pPr algn="ctr"/>
            <a:r>
              <a:rPr lang="en-US" sz="4000" b="1" dirty="0" smtClean="0">
                <a:ln w="13462">
                  <a:solidFill>
                    <a:schemeClr val="bg1"/>
                  </a:solidFill>
                  <a:prstDash val="solid"/>
                </a:ln>
                <a:solidFill>
                  <a:schemeClr val="accent3">
                    <a:lumMod val="50000"/>
                  </a:schemeClr>
                </a:solidFill>
                <a:effectLst>
                  <a:outerShdw dist="38100" dir="2700000" algn="bl" rotWithShape="0">
                    <a:schemeClr val="accent5"/>
                  </a:outerShdw>
                </a:effectLst>
              </a:rPr>
              <a:t>INDEX</a:t>
            </a:r>
            <a:endParaRPr lang="en-US" sz="4000" b="1" dirty="0">
              <a:ln w="13462">
                <a:solidFill>
                  <a:schemeClr val="bg1"/>
                </a:solidFill>
                <a:prstDash val="solid"/>
              </a:ln>
              <a:solidFill>
                <a:schemeClr val="accent3">
                  <a:lumMod val="50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16315621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p14:dur="250" advClick="0">
        <p15:prstTrans prst="pageCurlDouble"/>
      </p:transition>
    </mc:Choice>
    <mc:Fallback>
      <p:transition advClick="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7551225" cy="10692000"/>
          </a:xfrm>
          <a:custGeom>
            <a:avLst/>
            <a:gdLst/>
            <a:ahLst/>
            <a:cxnLst/>
            <a:rect l="l" t="t" r="r" b="b"/>
            <a:pathLst>
              <a:path w="7551225" h="10692000">
                <a:moveTo>
                  <a:pt x="0" y="0"/>
                </a:moveTo>
                <a:lnTo>
                  <a:pt x="7551225" y="0"/>
                </a:lnTo>
                <a:lnTo>
                  <a:pt x="7551225" y="10692000"/>
                </a:lnTo>
                <a:lnTo>
                  <a:pt x="0" y="10692000"/>
                </a:lnTo>
                <a:lnTo>
                  <a:pt x="0" y="0"/>
                </a:lnTo>
                <a:close/>
              </a:path>
            </a:pathLst>
          </a:custGeom>
          <a:blipFill>
            <a:blip r:embed="rId5"/>
            <a:stretch>
              <a:fillRect/>
            </a:stretch>
          </a:blipFill>
        </p:spPr>
        <p:txBody>
          <a:bodyPr/>
          <a:lstStyle/>
          <a:p>
            <a:endParaRPr lang="en-US" dirty="0"/>
          </a:p>
        </p:txBody>
      </p:sp>
      <p:sp>
        <p:nvSpPr>
          <p:cNvPr id="19" name="Freeform 2"/>
          <p:cNvSpPr/>
          <p:nvPr/>
        </p:nvSpPr>
        <p:spPr>
          <a:xfrm>
            <a:off x="-107950" y="-139700"/>
            <a:ext cx="7772400" cy="10896600"/>
          </a:xfrm>
          <a:custGeom>
            <a:avLst/>
            <a:gdLst/>
            <a:ahLst/>
            <a:cxnLst/>
            <a:rect l="l" t="t" r="r" b="b"/>
            <a:pathLst>
              <a:path w="5303520" h="7566817">
                <a:moveTo>
                  <a:pt x="0" y="0"/>
                </a:moveTo>
                <a:lnTo>
                  <a:pt x="5303520" y="0"/>
                </a:lnTo>
                <a:lnTo>
                  <a:pt x="5303520" y="7566817"/>
                </a:lnTo>
                <a:lnTo>
                  <a:pt x="0" y="7566817"/>
                </a:lnTo>
                <a:lnTo>
                  <a:pt x="0" y="0"/>
                </a:lnTo>
                <a:close/>
              </a:path>
            </a:pathLst>
          </a:custGeom>
          <a:blipFill>
            <a:blip r:embed="rId6"/>
            <a:stretch>
              <a:fillRect/>
            </a:stretch>
          </a:blipFill>
        </p:spPr>
        <p:txBody>
          <a:bodyPr/>
          <a:lstStyle/>
          <a:p>
            <a:endParaRPr lang="en-US" dirty="0"/>
          </a:p>
        </p:txBody>
      </p:sp>
      <p:sp>
        <p:nvSpPr>
          <p:cNvPr id="28" name="TextBox 6"/>
          <p:cNvSpPr txBox="1"/>
          <p:nvPr/>
        </p:nvSpPr>
        <p:spPr>
          <a:xfrm>
            <a:off x="882650" y="850900"/>
            <a:ext cx="5839126" cy="8915400"/>
          </a:xfrm>
          <a:prstGeom prst="rect">
            <a:avLst/>
          </a:prstGeom>
          <a:solidFill>
            <a:schemeClr val="bg2">
              <a:lumMod val="50000"/>
              <a:alpha val="63000"/>
            </a:schemeClr>
          </a:solidFill>
        </p:spPr>
        <p:txBody>
          <a:bodyPr lIns="50800" tIns="50800" rIns="50800" bIns="50800" rtlCol="0" anchor="ctr"/>
          <a:lstStyle/>
          <a:p>
            <a:pPr algn="ctr">
              <a:lnSpc>
                <a:spcPts val="2520"/>
              </a:lnSpc>
            </a:pPr>
            <a:endParaRPr dirty="0"/>
          </a:p>
        </p:txBody>
      </p:sp>
      <p:sp>
        <p:nvSpPr>
          <p:cNvPr id="3" name="Freeform 4"/>
          <p:cNvSpPr/>
          <p:nvPr/>
        </p:nvSpPr>
        <p:spPr>
          <a:xfrm>
            <a:off x="499444" y="2260600"/>
            <a:ext cx="6665085" cy="5257800"/>
          </a:xfrm>
          <a:custGeom>
            <a:avLst/>
            <a:gdLst/>
            <a:ahLst/>
            <a:cxnLst/>
            <a:rect l="l" t="t" r="r" b="b"/>
            <a:pathLst>
              <a:path w="5303520" h="4183720">
                <a:moveTo>
                  <a:pt x="0" y="0"/>
                </a:moveTo>
                <a:lnTo>
                  <a:pt x="5303520" y="0"/>
                </a:lnTo>
                <a:lnTo>
                  <a:pt x="5303520" y="4183720"/>
                </a:lnTo>
                <a:lnTo>
                  <a:pt x="0" y="4183720"/>
                </a:lnTo>
                <a:lnTo>
                  <a:pt x="0" y="0"/>
                </a:lnTo>
                <a:close/>
              </a:path>
            </a:pathLst>
          </a:custGeom>
          <a:blipFill dpi="0" rotWithShape="1">
            <a:blip r:embed="rId7">
              <a:alphaModFix amt="5000"/>
            </a:blip>
            <a:srcRect/>
            <a:stretch>
              <a:fillRect l="-1721" t="-321" r="-918" b="-10274"/>
            </a:stretch>
          </a:blipFill>
        </p:spPr>
        <p:txBody>
          <a:bodyPr/>
          <a:lstStyle/>
          <a:p>
            <a:pPr algn="ctr"/>
            <a:endParaRPr lang="en-US" sz="1200" dirty="0"/>
          </a:p>
        </p:txBody>
      </p:sp>
      <p:sp>
        <p:nvSpPr>
          <p:cNvPr id="4" name="TextBox 3"/>
          <p:cNvSpPr txBox="1"/>
          <p:nvPr>
            <p:custDataLst>
              <p:tags r:id="rId1"/>
            </p:custDataLst>
          </p:nvPr>
        </p:nvSpPr>
        <p:spPr>
          <a:xfrm>
            <a:off x="1797050" y="8912225"/>
            <a:ext cx="4218305" cy="800100"/>
          </a:xfrm>
          <a:prstGeom prst="rect">
            <a:avLst/>
          </a:prstGeom>
        </p:spPr>
        <p:txBody>
          <a:bodyPr wrap="square" lIns="0" tIns="0" rIns="0" bIns="0" rtlCol="0" anchor="t">
            <a:spAutoFit/>
          </a:bodyPr>
          <a:lstStyle/>
          <a:p>
            <a:pPr algn="ctr">
              <a:lnSpc>
                <a:spcPts val="1560"/>
              </a:lnSpc>
            </a:pPr>
            <a:r>
              <a:rPr lang="en-US" sz="1200" b="1" dirty="0">
                <a:solidFill>
                  <a:srgbClr val="000000"/>
                </a:solidFill>
                <a:latin typeface="Times New Roman" panose="02020603050405020304" pitchFamily="18" charset="0"/>
                <a:ea typeface="Abhaya Libre Ultra-Bold" panose="02000803000000000000"/>
                <a:cs typeface="Times New Roman" panose="02020603050405020304" pitchFamily="18" charset="0"/>
                <a:sym typeface="Abhaya Libre Ultra-Bold" panose="02000803000000000000"/>
              </a:rPr>
              <a:t>Address - 3rd Floor, B Wing, </a:t>
            </a:r>
            <a:r>
              <a:rPr lang="en-US" sz="1200" b="1" dirty="0" err="1">
                <a:solidFill>
                  <a:srgbClr val="000000"/>
                </a:solidFill>
                <a:latin typeface="Times New Roman" panose="02020603050405020304" pitchFamily="18" charset="0"/>
                <a:ea typeface="Abhaya Libre Ultra-Bold" panose="02000803000000000000"/>
                <a:cs typeface="Times New Roman" panose="02020603050405020304" pitchFamily="18" charset="0"/>
                <a:sym typeface="Abhaya Libre Ultra-Bold" panose="02000803000000000000"/>
              </a:rPr>
              <a:t>Lok</a:t>
            </a:r>
            <a:r>
              <a:rPr lang="en-US" sz="1200" b="1" dirty="0">
                <a:solidFill>
                  <a:srgbClr val="000000"/>
                </a:solidFill>
                <a:latin typeface="Times New Roman" panose="02020603050405020304" pitchFamily="18" charset="0"/>
                <a:ea typeface="Abhaya Libre Ultra-Bold" panose="02000803000000000000"/>
                <a:cs typeface="Times New Roman" panose="02020603050405020304" pitchFamily="18" charset="0"/>
                <a:sym typeface="Abhaya Libre Ultra-Bold" panose="02000803000000000000"/>
              </a:rPr>
              <a:t> </a:t>
            </a:r>
            <a:r>
              <a:rPr lang="en-US" sz="1200" b="1" dirty="0" err="1">
                <a:solidFill>
                  <a:srgbClr val="000000"/>
                </a:solidFill>
                <a:latin typeface="Times New Roman" panose="02020603050405020304" pitchFamily="18" charset="0"/>
                <a:ea typeface="Abhaya Libre Ultra-Bold" panose="02000803000000000000"/>
                <a:cs typeface="Times New Roman" panose="02020603050405020304" pitchFamily="18" charset="0"/>
                <a:sym typeface="Abhaya Libre Ultra-Bold" panose="02000803000000000000"/>
              </a:rPr>
              <a:t>Nayak</a:t>
            </a:r>
            <a:r>
              <a:rPr lang="en-US" sz="1200" b="1" dirty="0">
                <a:solidFill>
                  <a:srgbClr val="000000"/>
                </a:solidFill>
                <a:latin typeface="Times New Roman" panose="02020603050405020304" pitchFamily="18" charset="0"/>
                <a:ea typeface="Abhaya Libre Ultra-Bold" panose="02000803000000000000"/>
                <a:cs typeface="Times New Roman" panose="02020603050405020304" pitchFamily="18" charset="0"/>
                <a:sym typeface="Abhaya Libre Ultra-Bold" panose="02000803000000000000"/>
              </a:rPr>
              <a:t> </a:t>
            </a:r>
            <a:r>
              <a:rPr lang="en-US" sz="1200" b="1" dirty="0" err="1">
                <a:solidFill>
                  <a:srgbClr val="000000"/>
                </a:solidFill>
                <a:latin typeface="Times New Roman" panose="02020603050405020304" pitchFamily="18" charset="0"/>
                <a:ea typeface="Abhaya Libre Ultra-Bold" panose="02000803000000000000"/>
                <a:cs typeface="Times New Roman" panose="02020603050405020304" pitchFamily="18" charset="0"/>
                <a:sym typeface="Abhaya Libre Ultra-Bold" panose="02000803000000000000"/>
              </a:rPr>
              <a:t>Bhawan</a:t>
            </a:r>
            <a:r>
              <a:rPr lang="en-US" sz="1200" b="1" dirty="0">
                <a:solidFill>
                  <a:srgbClr val="000000"/>
                </a:solidFill>
                <a:latin typeface="Times New Roman" panose="02020603050405020304" pitchFamily="18" charset="0"/>
                <a:ea typeface="Abhaya Libre Ultra-Bold" panose="02000803000000000000"/>
                <a:cs typeface="Times New Roman" panose="02020603050405020304" pitchFamily="18" charset="0"/>
                <a:sym typeface="Abhaya Libre Ultra-Bold" panose="02000803000000000000"/>
              </a:rPr>
              <a:t>, </a:t>
            </a:r>
          </a:p>
          <a:p>
            <a:pPr algn="ctr">
              <a:lnSpc>
                <a:spcPts val="1560"/>
              </a:lnSpc>
            </a:pPr>
            <a:r>
              <a:rPr lang="en-US" sz="1200" b="1" dirty="0">
                <a:solidFill>
                  <a:srgbClr val="000000"/>
                </a:solidFill>
                <a:latin typeface="Times New Roman" panose="02020603050405020304" pitchFamily="18" charset="0"/>
                <a:ea typeface="Abhaya Libre Ultra-Bold" panose="02000803000000000000"/>
                <a:cs typeface="Times New Roman" panose="02020603050405020304" pitchFamily="18" charset="0"/>
                <a:sym typeface="Abhaya Libre Ultra-Bold" panose="02000803000000000000"/>
              </a:rPr>
              <a:t>Khan Market, New Delhi-110003</a:t>
            </a:r>
          </a:p>
          <a:p>
            <a:pPr algn="ctr">
              <a:lnSpc>
                <a:spcPts val="1560"/>
              </a:lnSpc>
            </a:pPr>
            <a:r>
              <a:rPr lang="en-US" sz="1200" b="1" dirty="0">
                <a:solidFill>
                  <a:srgbClr val="000000"/>
                </a:solidFill>
                <a:latin typeface="Times New Roman" panose="02020603050405020304" pitchFamily="18" charset="0"/>
                <a:ea typeface="Abhaya Libre Ultra-Bold" panose="02000803000000000000"/>
                <a:cs typeface="Times New Roman" panose="02020603050405020304" pitchFamily="18" charset="0"/>
                <a:sym typeface="Abhaya Libre Ultra-Bold" panose="02000803000000000000"/>
              </a:rPr>
              <a:t>Phone - (011)24654734 </a:t>
            </a:r>
          </a:p>
          <a:p>
            <a:pPr algn="ctr">
              <a:lnSpc>
                <a:spcPts val="1560"/>
              </a:lnSpc>
            </a:pPr>
            <a:r>
              <a:rPr lang="en-US" sz="1200" b="1" dirty="0">
                <a:solidFill>
                  <a:srgbClr val="000000"/>
                </a:solidFill>
                <a:latin typeface="Times New Roman" panose="02020603050405020304" pitchFamily="18" charset="0"/>
                <a:ea typeface="Abhaya Libre Ultra-Bold" panose="02000803000000000000"/>
                <a:cs typeface="Times New Roman" panose="02020603050405020304" pitchFamily="18" charset="0"/>
                <a:sym typeface="Abhaya Libre Ultra-Bold" panose="02000803000000000000"/>
              </a:rPr>
              <a:t>Email – care.dppw@nic.in</a:t>
            </a:r>
          </a:p>
        </p:txBody>
      </p:sp>
      <p:sp>
        <p:nvSpPr>
          <p:cNvPr id="5" name="Freeform 4"/>
          <p:cNvSpPr/>
          <p:nvPr>
            <p:custDataLst>
              <p:tags r:id="rId2"/>
            </p:custDataLst>
          </p:nvPr>
        </p:nvSpPr>
        <p:spPr>
          <a:xfrm>
            <a:off x="2052626" y="8178891"/>
            <a:ext cx="3748241" cy="707362"/>
          </a:xfrm>
          <a:custGeom>
            <a:avLst/>
            <a:gdLst/>
            <a:ahLst/>
            <a:cxnLst/>
            <a:rect l="l" t="t" r="r" b="b"/>
            <a:pathLst>
              <a:path w="3748241" h="707362">
                <a:moveTo>
                  <a:pt x="0" y="0"/>
                </a:moveTo>
                <a:lnTo>
                  <a:pt x="3748241" y="0"/>
                </a:lnTo>
                <a:lnTo>
                  <a:pt x="3748241" y="707362"/>
                </a:lnTo>
                <a:lnTo>
                  <a:pt x="0" y="70736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5"/>
          <p:cNvSpPr/>
          <p:nvPr>
            <p:custDataLst>
              <p:tags r:id="rId3"/>
            </p:custDataLst>
          </p:nvPr>
        </p:nvSpPr>
        <p:spPr>
          <a:xfrm>
            <a:off x="3076429" y="7099374"/>
            <a:ext cx="1700635" cy="1100284"/>
          </a:xfrm>
          <a:custGeom>
            <a:avLst/>
            <a:gdLst/>
            <a:ahLst/>
            <a:cxnLst/>
            <a:rect l="l" t="t" r="r" b="b"/>
            <a:pathLst>
              <a:path w="1700635" h="1100284">
                <a:moveTo>
                  <a:pt x="0" y="0"/>
                </a:moveTo>
                <a:lnTo>
                  <a:pt x="1700635" y="0"/>
                </a:lnTo>
                <a:lnTo>
                  <a:pt x="1700635" y="1100284"/>
                </a:lnTo>
                <a:lnTo>
                  <a:pt x="0" y="110028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p14:dur="250" advClick="0">
        <p15:prstTrans prst="pageCurlSingle"/>
      </p:transition>
    </mc:Choice>
    <mc:Fallback>
      <p:transition advClick="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p:cNvSpPr/>
          <p:nvPr/>
        </p:nvSpPr>
        <p:spPr>
          <a:xfrm>
            <a:off x="-107950" y="-139700"/>
            <a:ext cx="7772400" cy="10896600"/>
          </a:xfrm>
          <a:custGeom>
            <a:avLst/>
            <a:gdLst/>
            <a:ahLst/>
            <a:cxnLst/>
            <a:rect l="l" t="t" r="r" b="b"/>
            <a:pathLst>
              <a:path w="5303520" h="7566817">
                <a:moveTo>
                  <a:pt x="0" y="0"/>
                </a:moveTo>
                <a:lnTo>
                  <a:pt x="5303520" y="0"/>
                </a:lnTo>
                <a:lnTo>
                  <a:pt x="5303520" y="7566817"/>
                </a:lnTo>
                <a:lnTo>
                  <a:pt x="0" y="7566817"/>
                </a:lnTo>
                <a:lnTo>
                  <a:pt x="0" y="0"/>
                </a:lnTo>
                <a:close/>
              </a:path>
            </a:pathLst>
          </a:custGeom>
          <a:blipFill>
            <a:blip r:embed="rId2"/>
            <a:stretch>
              <a:fillRect/>
            </a:stretch>
          </a:blipFill>
        </p:spPr>
      </p:sp>
      <p:sp>
        <p:nvSpPr>
          <p:cNvPr id="6" name="TextBox 6"/>
          <p:cNvSpPr txBox="1"/>
          <p:nvPr/>
        </p:nvSpPr>
        <p:spPr>
          <a:xfrm>
            <a:off x="764995" y="1041400"/>
            <a:ext cx="5839126" cy="8610600"/>
          </a:xfrm>
          <a:prstGeom prst="rect">
            <a:avLst/>
          </a:prstGeom>
          <a:solidFill>
            <a:schemeClr val="bg2">
              <a:lumMod val="50000"/>
              <a:alpha val="63000"/>
            </a:schemeClr>
          </a:solidFill>
        </p:spPr>
        <p:txBody>
          <a:bodyPr lIns="50800" tIns="50800" rIns="50800" bIns="50800" rtlCol="0" anchor="ctr"/>
          <a:lstStyle/>
          <a:p>
            <a:pPr algn="ctr">
              <a:lnSpc>
                <a:spcPts val="2520"/>
              </a:lnSpc>
            </a:pPr>
            <a:endParaRPr dirty="0"/>
          </a:p>
        </p:txBody>
      </p:sp>
      <p:sp>
        <p:nvSpPr>
          <p:cNvPr id="10" name="Freeform 4"/>
          <p:cNvSpPr/>
          <p:nvPr/>
        </p:nvSpPr>
        <p:spPr>
          <a:xfrm>
            <a:off x="347044" y="2717800"/>
            <a:ext cx="6665085" cy="5257800"/>
          </a:xfrm>
          <a:custGeom>
            <a:avLst/>
            <a:gdLst/>
            <a:ahLst/>
            <a:cxnLst/>
            <a:rect l="l" t="t" r="r" b="b"/>
            <a:pathLst>
              <a:path w="5303520" h="4183720">
                <a:moveTo>
                  <a:pt x="0" y="0"/>
                </a:moveTo>
                <a:lnTo>
                  <a:pt x="5303520" y="0"/>
                </a:lnTo>
                <a:lnTo>
                  <a:pt x="5303520" y="4183720"/>
                </a:lnTo>
                <a:lnTo>
                  <a:pt x="0" y="4183720"/>
                </a:lnTo>
                <a:lnTo>
                  <a:pt x="0" y="0"/>
                </a:lnTo>
                <a:close/>
              </a:path>
            </a:pathLst>
          </a:custGeom>
          <a:blipFill dpi="0" rotWithShape="1">
            <a:blip r:embed="rId3">
              <a:alphaModFix amt="5000"/>
            </a:blip>
            <a:srcRect/>
            <a:stretch>
              <a:fillRect l="-1721" t="-321" r="-918" b="-10274"/>
            </a:stretch>
          </a:blipFill>
        </p:spPr>
        <p:txBody>
          <a:bodyPr/>
          <a:lstStyle/>
          <a:p>
            <a:endParaRPr lang="en-US" sz="1200" dirty="0"/>
          </a:p>
        </p:txBody>
      </p:sp>
      <p:sp>
        <p:nvSpPr>
          <p:cNvPr id="7" name="TextBox 7"/>
          <p:cNvSpPr txBox="1"/>
          <p:nvPr/>
        </p:nvSpPr>
        <p:spPr>
          <a:xfrm>
            <a:off x="802040" y="4885035"/>
            <a:ext cx="5755095" cy="923330"/>
          </a:xfrm>
          <a:prstGeom prst="rect">
            <a:avLst/>
          </a:prstGeom>
        </p:spPr>
        <p:txBody>
          <a:bodyPr lIns="0" tIns="0" rIns="0" bIns="0" rtlCol="0" anchor="t">
            <a:spAutoFit/>
          </a:bodyPr>
          <a:lstStyle/>
          <a:p>
            <a:pPr algn="ctr"/>
            <a:r>
              <a:rPr lang="en-US" sz="6000" b="1" dirty="0">
                <a:latin typeface="Algerian" panose="04020705040A02060702" pitchFamily="82" charset="0"/>
                <a:ea typeface="Abhaya Libre Bold" panose="02000803000000000000"/>
                <a:cs typeface="Abhaya Libre Bold" panose="02000803000000000000"/>
                <a:sym typeface="Abhaya Libre Bold" panose="02000803000000000000"/>
              </a:rPr>
              <a:t>INVITATION</a:t>
            </a:r>
          </a:p>
        </p:txBody>
      </p:sp>
      <p:sp>
        <p:nvSpPr>
          <p:cNvPr id="8" name="Rectangle 7"/>
          <p:cNvSpPr/>
          <p:nvPr/>
        </p:nvSpPr>
        <p:spPr>
          <a:xfrm>
            <a:off x="3679586" y="10461477"/>
            <a:ext cx="185617" cy="276999"/>
          </a:xfrm>
          <a:prstGeom prst="rect">
            <a:avLst/>
          </a:prstGeom>
          <a:noFill/>
        </p:spPr>
        <p:txBody>
          <a:bodyPr wrap="square" lIns="91440" tIns="45720" rIns="91440" bIns="45720">
            <a:spAutoFit/>
          </a:bodyPr>
          <a:lstStyle/>
          <a:p>
            <a:pPr algn="ctr"/>
            <a:r>
              <a:rPr lang="en-US" sz="1200" b="0" cap="none" spc="0" dirty="0" smtClean="0">
                <a:ln w="0"/>
                <a:solidFill>
                  <a:schemeClr val="tx1"/>
                </a:solidFill>
                <a:effectLst>
                  <a:outerShdw blurRad="38100" dist="19050" dir="2700000" algn="tl" rotWithShape="0">
                    <a:schemeClr val="dk1">
                      <a:alpha val="40000"/>
                    </a:schemeClr>
                  </a:outerShdw>
                </a:effectLst>
                <a:latin typeface="Berlin Sans FB" panose="020E0602020502020306" pitchFamily="34" charset="0"/>
              </a:rPr>
              <a:t>1</a:t>
            </a:r>
            <a:endParaRPr lang="en-US" sz="1200" b="0" cap="none" spc="0" dirty="0">
              <a:ln w="0"/>
              <a:solidFill>
                <a:schemeClr val="tx1"/>
              </a:solidFill>
              <a:effectLst>
                <a:outerShdw blurRad="38100" dist="19050" dir="2700000" algn="tl" rotWithShape="0">
                  <a:schemeClr val="dk1">
                    <a:alpha val="40000"/>
                  </a:schemeClr>
                </a:outerShdw>
              </a:effectLst>
              <a:latin typeface="Berlin Sans FB" panose="020E0602020502020306" pitchFamily="34" charset="0"/>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p14:dur="250" advClick="0">
        <p15:prstTrans prst="pageCurlSingle"/>
      </p:transition>
    </mc:Choice>
    <mc:Fallback>
      <p:transition advClick="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p:cNvSpPr/>
          <p:nvPr/>
        </p:nvSpPr>
        <p:spPr>
          <a:xfrm>
            <a:off x="-107950" y="-63500"/>
            <a:ext cx="7772400" cy="10833100"/>
          </a:xfrm>
          <a:custGeom>
            <a:avLst/>
            <a:gdLst/>
            <a:ahLst/>
            <a:cxnLst/>
            <a:rect l="l" t="t" r="r" b="b"/>
            <a:pathLst>
              <a:path w="5303520" h="7566817">
                <a:moveTo>
                  <a:pt x="0" y="0"/>
                </a:moveTo>
                <a:lnTo>
                  <a:pt x="5303520" y="0"/>
                </a:lnTo>
                <a:lnTo>
                  <a:pt x="5303520" y="7566817"/>
                </a:lnTo>
                <a:lnTo>
                  <a:pt x="0" y="7566817"/>
                </a:lnTo>
                <a:lnTo>
                  <a:pt x="0" y="0"/>
                </a:lnTo>
                <a:close/>
              </a:path>
            </a:pathLst>
          </a:custGeom>
          <a:blipFill>
            <a:blip r:embed="rId2"/>
            <a:stretch>
              <a:fillRect/>
            </a:stretch>
          </a:blipFill>
        </p:spPr>
      </p:sp>
      <p:sp>
        <p:nvSpPr>
          <p:cNvPr id="5" name="TextBox 3"/>
          <p:cNvSpPr txBox="1"/>
          <p:nvPr/>
        </p:nvSpPr>
        <p:spPr>
          <a:xfrm>
            <a:off x="1828220" y="5623223"/>
            <a:ext cx="40290" cy="330665"/>
          </a:xfrm>
          <a:prstGeom prst="rect">
            <a:avLst/>
          </a:prstGeom>
        </p:spPr>
        <p:txBody>
          <a:bodyPr lIns="0" tIns="0" rIns="0" bIns="0" rtlCol="0" anchor="t">
            <a:spAutoFit/>
          </a:bodyPr>
          <a:lstStyle/>
          <a:p>
            <a:pPr algn="l">
              <a:lnSpc>
                <a:spcPts val="1985"/>
              </a:lnSpc>
            </a:pPr>
            <a:r>
              <a:rPr lang="en-US" sz="795">
                <a:solidFill>
                  <a:srgbClr val="231F20"/>
                </a:solidFill>
                <a:latin typeface="Poppins" panose="00000500000000000000"/>
                <a:ea typeface="Poppins" panose="00000500000000000000"/>
                <a:cs typeface="Poppins" panose="00000500000000000000"/>
                <a:sym typeface="Poppins" panose="00000500000000000000"/>
              </a:rPr>
              <a:t> </a:t>
            </a:r>
          </a:p>
        </p:txBody>
      </p:sp>
      <p:sp>
        <p:nvSpPr>
          <p:cNvPr id="6" name="Freeform 4"/>
          <p:cNvSpPr/>
          <p:nvPr/>
        </p:nvSpPr>
        <p:spPr>
          <a:xfrm>
            <a:off x="-107950" y="2124036"/>
            <a:ext cx="7772400" cy="5989659"/>
          </a:xfrm>
          <a:custGeom>
            <a:avLst/>
            <a:gdLst/>
            <a:ahLst/>
            <a:cxnLst/>
            <a:rect l="l" t="t" r="r" b="b"/>
            <a:pathLst>
              <a:path w="5303520" h="4183720">
                <a:moveTo>
                  <a:pt x="0" y="0"/>
                </a:moveTo>
                <a:lnTo>
                  <a:pt x="5303520" y="0"/>
                </a:lnTo>
                <a:lnTo>
                  <a:pt x="5303520" y="4183720"/>
                </a:lnTo>
                <a:lnTo>
                  <a:pt x="0" y="4183720"/>
                </a:lnTo>
                <a:lnTo>
                  <a:pt x="0" y="0"/>
                </a:lnTo>
                <a:close/>
              </a:path>
            </a:pathLst>
          </a:custGeom>
          <a:blipFill>
            <a:blip r:embed="rId3">
              <a:alphaModFix amt="10999"/>
            </a:blip>
            <a:stretch>
              <a:fillRect l="-1721" t="-321" r="-918" b="-10274"/>
            </a:stretch>
          </a:blipFill>
        </p:spPr>
      </p:sp>
      <p:sp>
        <p:nvSpPr>
          <p:cNvPr id="7" name="TextBox 5"/>
          <p:cNvSpPr txBox="1"/>
          <p:nvPr/>
        </p:nvSpPr>
        <p:spPr>
          <a:xfrm>
            <a:off x="2447068" y="2898398"/>
            <a:ext cx="2636130" cy="314702"/>
          </a:xfrm>
          <a:prstGeom prst="rect">
            <a:avLst/>
          </a:prstGeom>
        </p:spPr>
        <p:txBody>
          <a:bodyPr lIns="0" tIns="0" rIns="0" bIns="0" rtlCol="0" anchor="t">
            <a:spAutoFit/>
          </a:bodyPr>
          <a:lstStyle/>
          <a:p>
            <a:pPr algn="ctr">
              <a:lnSpc>
                <a:spcPts val="2565"/>
              </a:lnSpc>
            </a:pPr>
            <a:r>
              <a:rPr lang="en-US" b="1" spc="26" dirty="0">
                <a:solidFill>
                  <a:srgbClr val="010F6B"/>
                </a:solidFill>
                <a:latin typeface="Poppins Bold" panose="00000800000000000000"/>
                <a:ea typeface="Poppins Bold" panose="00000800000000000000"/>
                <a:cs typeface="Poppins Bold" panose="00000800000000000000"/>
                <a:sym typeface="Poppins Bold" panose="00000800000000000000"/>
              </a:rPr>
              <a:t>Warmly Solicits</a:t>
            </a:r>
          </a:p>
        </p:txBody>
      </p:sp>
      <p:sp>
        <p:nvSpPr>
          <p:cNvPr id="8" name="Freeform 6"/>
          <p:cNvSpPr/>
          <p:nvPr/>
        </p:nvSpPr>
        <p:spPr>
          <a:xfrm>
            <a:off x="2735436" y="844687"/>
            <a:ext cx="2059395" cy="1301613"/>
          </a:xfrm>
          <a:custGeom>
            <a:avLst/>
            <a:gdLst/>
            <a:ahLst/>
            <a:cxnLst/>
            <a:rect l="l" t="t" r="r" b="b"/>
            <a:pathLst>
              <a:path w="1405234" h="909164">
                <a:moveTo>
                  <a:pt x="0" y="0"/>
                </a:moveTo>
                <a:lnTo>
                  <a:pt x="1405234" y="0"/>
                </a:lnTo>
                <a:lnTo>
                  <a:pt x="1405234" y="909165"/>
                </a:lnTo>
                <a:lnTo>
                  <a:pt x="0" y="909165"/>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9" name="TextBox 7"/>
          <p:cNvSpPr txBox="1"/>
          <p:nvPr/>
        </p:nvSpPr>
        <p:spPr>
          <a:xfrm>
            <a:off x="879125" y="2440660"/>
            <a:ext cx="5772016" cy="239040"/>
          </a:xfrm>
          <a:prstGeom prst="rect">
            <a:avLst/>
          </a:prstGeom>
        </p:spPr>
        <p:txBody>
          <a:bodyPr lIns="0" tIns="0" rIns="0" bIns="0" rtlCol="0" anchor="t">
            <a:spAutoFit/>
          </a:bodyPr>
          <a:lstStyle/>
          <a:p>
            <a:pPr marL="0" lvl="0" indent="0" algn="ctr">
              <a:lnSpc>
                <a:spcPts val="1960"/>
              </a:lnSpc>
              <a:spcBef>
                <a:spcPct val="0"/>
              </a:spcBef>
            </a:pPr>
            <a:r>
              <a:rPr lang="en-US" sz="1600" b="1" dirty="0">
                <a:solidFill>
                  <a:srgbClr val="010F6B"/>
                </a:solidFill>
                <a:latin typeface="XB Niloofar Bold" panose="020B0604020202020204"/>
                <a:ea typeface="XB Niloofar Bold" panose="020B0604020202020204"/>
                <a:cs typeface="XB Niloofar Bold" panose="020B0604020202020204"/>
                <a:sym typeface="XB Niloofar Bold" panose="020B0604020202020204"/>
              </a:rPr>
              <a:t>Depa</a:t>
            </a:r>
            <a:r>
              <a:rPr lang="en-US" sz="1600" b="1" u="none" strike="noStrike" dirty="0">
                <a:solidFill>
                  <a:srgbClr val="010F6B"/>
                </a:solidFill>
                <a:latin typeface="XB Niloofar Bold" panose="020B0604020202020204"/>
                <a:ea typeface="XB Niloofar Bold" panose="020B0604020202020204"/>
                <a:cs typeface="XB Niloofar Bold" panose="020B0604020202020204"/>
                <a:sym typeface="XB Niloofar Bold" panose="020B0604020202020204"/>
              </a:rPr>
              <a:t>rtment of Pension &amp; Pensioners' Welfare</a:t>
            </a:r>
          </a:p>
        </p:txBody>
      </p:sp>
      <p:sp>
        <p:nvSpPr>
          <p:cNvPr id="10" name="TextBox 8"/>
          <p:cNvSpPr txBox="1"/>
          <p:nvPr/>
        </p:nvSpPr>
        <p:spPr>
          <a:xfrm>
            <a:off x="1372267" y="2213602"/>
            <a:ext cx="4785733" cy="179536"/>
          </a:xfrm>
          <a:prstGeom prst="rect">
            <a:avLst/>
          </a:prstGeom>
        </p:spPr>
        <p:txBody>
          <a:bodyPr lIns="0" tIns="0" rIns="0" bIns="0" rtlCol="0" anchor="t">
            <a:spAutoFit/>
          </a:bodyPr>
          <a:lstStyle/>
          <a:p>
            <a:pPr marL="0" lvl="0" indent="0" algn="ctr">
              <a:lnSpc>
                <a:spcPts val="1435"/>
              </a:lnSpc>
              <a:spcBef>
                <a:spcPct val="0"/>
              </a:spcBef>
            </a:pPr>
            <a:r>
              <a:rPr lang="en-US" sz="1200" b="1" dirty="0">
                <a:solidFill>
                  <a:srgbClr val="010F6B"/>
                </a:solidFill>
                <a:latin typeface="XB Niloofar Bold" panose="020B0604020202020204"/>
                <a:ea typeface="XB Niloofar Bold" panose="020B0604020202020204"/>
                <a:cs typeface="XB Niloofar Bold" panose="020B0604020202020204"/>
                <a:sym typeface="XB Niloofar Bold" panose="020B0604020202020204"/>
              </a:rPr>
              <a:t>Ministry of Personnel, Public Grievances &amp; Pensions</a:t>
            </a:r>
          </a:p>
        </p:txBody>
      </p:sp>
      <p:sp>
        <p:nvSpPr>
          <p:cNvPr id="11" name="TextBox 9"/>
          <p:cNvSpPr txBox="1"/>
          <p:nvPr/>
        </p:nvSpPr>
        <p:spPr>
          <a:xfrm>
            <a:off x="1115194" y="4644234"/>
            <a:ext cx="5299878" cy="2357056"/>
          </a:xfrm>
          <a:prstGeom prst="rect">
            <a:avLst/>
          </a:prstGeom>
        </p:spPr>
        <p:txBody>
          <a:bodyPr lIns="0" tIns="0" rIns="0" bIns="0" rtlCol="0" anchor="t">
            <a:spAutoFit/>
          </a:bodyPr>
          <a:lstStyle/>
          <a:p>
            <a:pPr algn="ctr"/>
            <a:r>
              <a:rPr lang="en-US" sz="2100" spc="-40" dirty="0">
                <a:solidFill>
                  <a:srgbClr val="010F6B"/>
                </a:solidFill>
                <a:latin typeface="Arimo" panose="020B0604020202020204" charset="0"/>
                <a:ea typeface="Arimo" panose="020B0604020202020204" charset="0"/>
                <a:cs typeface="Arimo" panose="020B0604020202020204" charset="0"/>
                <a:sym typeface="Arimo" panose="020B0604020202020204"/>
              </a:rPr>
              <a:t>To share his rich and varied experiences, while serving the Nation in various capacities on</a:t>
            </a:r>
          </a:p>
          <a:p>
            <a:pPr algn="ctr"/>
            <a:endParaRPr lang="en-US" sz="2100" spc="-40" dirty="0">
              <a:solidFill>
                <a:srgbClr val="010F6B"/>
              </a:solidFill>
              <a:latin typeface="Arimo" panose="020B0604020202020204" charset="0"/>
              <a:ea typeface="Arimo" panose="020B0604020202020204" charset="0"/>
              <a:cs typeface="Arimo" panose="020B0604020202020204" charset="0"/>
              <a:sym typeface="Arimo" panose="020B0604020202020204"/>
            </a:endParaRPr>
          </a:p>
          <a:p>
            <a:pPr algn="ctr">
              <a:lnSpc>
                <a:spcPts val="1960"/>
              </a:lnSpc>
            </a:pPr>
            <a:r>
              <a:rPr lang="en-US" sz="2100" spc="-40" dirty="0">
                <a:solidFill>
                  <a:srgbClr val="010F6B"/>
                </a:solidFill>
                <a:latin typeface="Arimo" panose="020B0604020202020204" charset="0"/>
                <a:ea typeface="Arimo" panose="020B0604020202020204" charset="0"/>
                <a:cs typeface="Arimo" panose="020B0604020202020204" charset="0"/>
                <a:sym typeface="Arimo" panose="020B0604020202020204"/>
              </a:rPr>
              <a:t> </a:t>
            </a:r>
          </a:p>
          <a:p>
            <a:pPr algn="ctr">
              <a:lnSpc>
                <a:spcPts val="1590"/>
              </a:lnSpc>
            </a:pPr>
            <a:r>
              <a:rPr lang="en-US" sz="2600" b="1" spc="-43" dirty="0">
                <a:solidFill>
                  <a:srgbClr val="010F6B"/>
                </a:solidFill>
                <a:latin typeface="Arimo Bold" panose="020B0604020202020204" charset="0"/>
                <a:ea typeface="Arimo Bold" panose="020B0604020202020204" charset="0"/>
                <a:cs typeface="Arimo Bold" panose="020B0604020202020204" charset="0"/>
                <a:sym typeface="Arimo Bold" panose="020B0604020202020204"/>
              </a:rPr>
              <a:t>Anubhav Portal</a:t>
            </a:r>
            <a:r>
              <a:rPr lang="en-US" sz="2600" spc="-43" dirty="0">
                <a:solidFill>
                  <a:srgbClr val="010F6B"/>
                </a:solidFill>
                <a:latin typeface="Arimo Bold" panose="020B0604020202020204" charset="0"/>
                <a:ea typeface="Arimo Bold" panose="020B0604020202020204" charset="0"/>
                <a:cs typeface="Arimo Bold" panose="020B0604020202020204" charset="0"/>
                <a:sym typeface="Arimo" panose="020B0604020202020204"/>
              </a:rPr>
              <a:t> </a:t>
            </a:r>
          </a:p>
          <a:p>
            <a:pPr algn="ctr">
              <a:lnSpc>
                <a:spcPts val="1590"/>
              </a:lnSpc>
            </a:pPr>
            <a:endParaRPr lang="en-US" sz="2100" spc="-43" dirty="0">
              <a:solidFill>
                <a:srgbClr val="010F6B"/>
              </a:solidFill>
              <a:latin typeface="Arimo" panose="020B0604020202020204" charset="0"/>
              <a:ea typeface="Arimo" panose="020B0604020202020204" charset="0"/>
              <a:cs typeface="Arimo" panose="020B0604020202020204" charset="0"/>
              <a:sym typeface="Arimo" panose="020B0604020202020204"/>
            </a:endParaRPr>
          </a:p>
          <a:p>
            <a:pPr algn="ctr">
              <a:lnSpc>
                <a:spcPts val="1590"/>
              </a:lnSpc>
            </a:pPr>
            <a:r>
              <a:rPr lang="en-US" sz="2100" spc="-43" dirty="0">
                <a:solidFill>
                  <a:srgbClr val="010F6B"/>
                </a:solidFill>
                <a:latin typeface="Arimo" panose="020B0604020202020204" charset="0"/>
                <a:ea typeface="Arimo" panose="020B0604020202020204" charset="0"/>
                <a:cs typeface="Arimo" panose="020B0604020202020204" charset="0"/>
                <a:sym typeface="Arimo" panose="020B0604020202020204"/>
              </a:rPr>
              <a:t> </a:t>
            </a:r>
          </a:p>
          <a:p>
            <a:pPr algn="ctr">
              <a:lnSpc>
                <a:spcPts val="1485"/>
              </a:lnSpc>
            </a:pPr>
            <a:r>
              <a:rPr lang="en-US" sz="2100" spc="-40" dirty="0">
                <a:solidFill>
                  <a:srgbClr val="010F6B"/>
                </a:solidFill>
                <a:latin typeface="Arimo" panose="020B0604020202020204" charset="0"/>
                <a:ea typeface="Arimo" panose="020B0604020202020204" charset="0"/>
                <a:cs typeface="Arimo" panose="020B0604020202020204" charset="0"/>
                <a:sym typeface="Arimo" panose="020B0604020202020204"/>
              </a:rPr>
              <a:t>Under the aegis of</a:t>
            </a:r>
          </a:p>
        </p:txBody>
      </p:sp>
      <p:sp>
        <p:nvSpPr>
          <p:cNvPr id="12" name="TextBox 10"/>
          <p:cNvSpPr txBox="1"/>
          <p:nvPr/>
        </p:nvSpPr>
        <p:spPr>
          <a:xfrm>
            <a:off x="1115194" y="3497780"/>
            <a:ext cx="5299878" cy="400110"/>
          </a:xfrm>
          <a:prstGeom prst="rect">
            <a:avLst/>
          </a:prstGeom>
        </p:spPr>
        <p:txBody>
          <a:bodyPr lIns="0" tIns="0" rIns="0" bIns="0" rtlCol="0" anchor="t">
            <a:spAutoFit/>
          </a:bodyPr>
          <a:lstStyle/>
          <a:p>
            <a:pPr algn="ctr"/>
            <a:r>
              <a:rPr lang="en-US" sz="2600" b="1" spc="-52" dirty="0">
                <a:solidFill>
                  <a:srgbClr val="010F6B"/>
                </a:solidFill>
                <a:latin typeface="Arimo Bold" panose="020B0604020202020204"/>
                <a:ea typeface="Arimo Bold" panose="020B0604020202020204"/>
                <a:cs typeface="Arimo Bold" panose="020B0604020202020204"/>
                <a:sym typeface="Arimo Bold" panose="020B0604020202020204"/>
              </a:rPr>
              <a:t> </a:t>
            </a:r>
            <a:r>
              <a:rPr lang="en-US" sz="2600" b="1" spc="-52" dirty="0" smtClean="0">
                <a:solidFill>
                  <a:srgbClr val="010F6B"/>
                </a:solidFill>
                <a:latin typeface="Arimo Bold" panose="020B0604020202020204"/>
                <a:ea typeface="Arimo Bold" panose="020B0604020202020204"/>
                <a:cs typeface="Arimo Bold" panose="020B0604020202020204"/>
                <a:sym typeface="Arimo Bold" panose="020B0604020202020204"/>
              </a:rPr>
              <a:t>….Name </a:t>
            </a:r>
            <a:r>
              <a:rPr lang="en-US" sz="2600" b="1" spc="-52" dirty="0">
                <a:solidFill>
                  <a:srgbClr val="010F6B"/>
                </a:solidFill>
                <a:latin typeface="Arimo Bold" panose="020B0604020202020204"/>
                <a:ea typeface="Arimo Bold" panose="020B0604020202020204"/>
                <a:cs typeface="Arimo Bold" panose="020B0604020202020204"/>
                <a:sym typeface="Arimo Bold" panose="020B0604020202020204"/>
              </a:rPr>
              <a:t>with </a:t>
            </a:r>
            <a:r>
              <a:rPr lang="en-US" sz="2600" b="1" spc="-52" dirty="0" smtClean="0">
                <a:solidFill>
                  <a:srgbClr val="010F6B"/>
                </a:solidFill>
                <a:latin typeface="Arimo Bold" panose="020B0604020202020204"/>
                <a:ea typeface="Arimo Bold" panose="020B0604020202020204"/>
                <a:cs typeface="Arimo Bold" panose="020B0604020202020204"/>
                <a:sym typeface="Arimo Bold" panose="020B0604020202020204"/>
              </a:rPr>
              <a:t>Designation…..</a:t>
            </a:r>
            <a:endParaRPr lang="en-US" sz="2600" b="1" spc="-52" dirty="0">
              <a:solidFill>
                <a:srgbClr val="010F6B"/>
              </a:solidFill>
              <a:latin typeface="Arimo Bold" panose="020B0604020202020204"/>
              <a:ea typeface="Arimo Bold" panose="020B0604020202020204"/>
              <a:cs typeface="Arimo Bold" panose="020B0604020202020204"/>
              <a:sym typeface="Arimo Bold" panose="020B0604020202020204"/>
            </a:endParaRPr>
          </a:p>
        </p:txBody>
      </p:sp>
      <p:sp>
        <p:nvSpPr>
          <p:cNvPr id="13" name="TextBox 11"/>
          <p:cNvSpPr txBox="1"/>
          <p:nvPr/>
        </p:nvSpPr>
        <p:spPr>
          <a:xfrm>
            <a:off x="1441745" y="7774660"/>
            <a:ext cx="4646776" cy="239040"/>
          </a:xfrm>
          <a:prstGeom prst="rect">
            <a:avLst/>
          </a:prstGeom>
        </p:spPr>
        <p:txBody>
          <a:bodyPr lIns="0" tIns="0" rIns="0" bIns="0" rtlCol="0" anchor="t">
            <a:spAutoFit/>
          </a:bodyPr>
          <a:lstStyle/>
          <a:p>
            <a:pPr marL="0" lvl="0" indent="0" algn="ctr">
              <a:lnSpc>
                <a:spcPts val="1960"/>
              </a:lnSpc>
              <a:spcBef>
                <a:spcPct val="0"/>
              </a:spcBef>
            </a:pPr>
            <a:r>
              <a:rPr lang="en-US" sz="1600" dirty="0">
                <a:solidFill>
                  <a:srgbClr val="010F6B"/>
                </a:solidFill>
                <a:latin typeface="XB Niloofar" panose="020B0604020202020204" charset="-78"/>
                <a:ea typeface="XB Niloofar" panose="020B0604020202020204"/>
                <a:cs typeface="XB Niloofar" panose="020B0604020202020204" charset="-78"/>
                <a:sym typeface="XB Niloofar" panose="020B0604020202020204"/>
              </a:rPr>
              <a:t>For more details, please sca</a:t>
            </a:r>
            <a:r>
              <a:rPr lang="en-US" sz="1600" u="none" strike="noStrike" dirty="0">
                <a:solidFill>
                  <a:srgbClr val="010F6B"/>
                </a:solidFill>
                <a:latin typeface="XB Niloofar" panose="020B0604020202020204" charset="-78"/>
                <a:ea typeface="XB Niloofar" panose="020B0604020202020204"/>
                <a:cs typeface="XB Niloofar" panose="020B0604020202020204" charset="-78"/>
                <a:sym typeface="XB Niloofar" panose="020B0604020202020204"/>
              </a:rPr>
              <a:t>n the QR code </a:t>
            </a:r>
          </a:p>
        </p:txBody>
      </p:sp>
      <p:pic>
        <p:nvPicPr>
          <p:cNvPr id="14" name="Picture 12"/>
          <p:cNvPicPr>
            <a:picLocks noChangeAspect="1"/>
          </p:cNvPicPr>
          <p:nvPr/>
        </p:nvPicPr>
        <p:blipFill>
          <a:blip r:embed="rId6"/>
          <a:stretch>
            <a:fillRect/>
          </a:stretch>
        </p:blipFill>
        <p:spPr>
          <a:xfrm>
            <a:off x="2852204" y="8060512"/>
            <a:ext cx="1825859" cy="1783675"/>
          </a:xfrm>
          <a:prstGeom prst="rect">
            <a:avLst/>
          </a:prstGeom>
        </p:spPr>
      </p:pic>
      <p:sp>
        <p:nvSpPr>
          <p:cNvPr id="15" name="TextBox 13"/>
          <p:cNvSpPr txBox="1"/>
          <p:nvPr/>
        </p:nvSpPr>
        <p:spPr>
          <a:xfrm>
            <a:off x="-157917" y="7067508"/>
            <a:ext cx="7746167" cy="260392"/>
          </a:xfrm>
          <a:prstGeom prst="rect">
            <a:avLst/>
          </a:prstGeom>
        </p:spPr>
        <p:txBody>
          <a:bodyPr lIns="0" tIns="0" rIns="0" bIns="0" rtlCol="0" anchor="t">
            <a:spAutoFit/>
          </a:bodyPr>
          <a:lstStyle/>
          <a:p>
            <a:pPr algn="ctr">
              <a:lnSpc>
                <a:spcPts val="2015"/>
              </a:lnSpc>
            </a:pPr>
            <a:r>
              <a:rPr lang="en-US" sz="2400" b="1" dirty="0">
                <a:solidFill>
                  <a:srgbClr val="010F6B"/>
                </a:solidFill>
                <a:latin typeface="Arimo Bold" panose="020B0604020202020204"/>
                <a:ea typeface="Arimo Bold" panose="020B0604020202020204"/>
                <a:cs typeface="Arimo Bold" panose="020B0604020202020204"/>
                <a:sym typeface="Arimo Bold" panose="020B0604020202020204"/>
              </a:rPr>
              <a:t> National Anubhav Awards Scheme, 2026</a:t>
            </a:r>
          </a:p>
        </p:txBody>
      </p:sp>
      <p:sp>
        <p:nvSpPr>
          <p:cNvPr id="16" name="Rectangle 15"/>
          <p:cNvSpPr/>
          <p:nvPr/>
        </p:nvSpPr>
        <p:spPr>
          <a:xfrm>
            <a:off x="3679586" y="10461477"/>
            <a:ext cx="185617" cy="276999"/>
          </a:xfrm>
          <a:prstGeom prst="rect">
            <a:avLst/>
          </a:prstGeom>
          <a:noFill/>
        </p:spPr>
        <p:txBody>
          <a:bodyPr wrap="square" lIns="91440" tIns="45720" rIns="91440" bIns="45720">
            <a:spAutoFit/>
          </a:bodyPr>
          <a:lstStyle/>
          <a:p>
            <a:pPr algn="ctr"/>
            <a:r>
              <a:rPr lang="en-US" sz="1200" b="0" cap="none" spc="0" dirty="0" smtClean="0">
                <a:ln w="0"/>
                <a:solidFill>
                  <a:schemeClr val="tx1"/>
                </a:solidFill>
                <a:effectLst>
                  <a:outerShdw blurRad="38100" dist="19050" dir="2700000" algn="tl" rotWithShape="0">
                    <a:schemeClr val="dk1">
                      <a:alpha val="40000"/>
                    </a:schemeClr>
                  </a:outerShdw>
                </a:effectLst>
                <a:latin typeface="Berlin Sans FB" panose="020E0602020502020306" pitchFamily="34" charset="0"/>
              </a:rPr>
              <a:t>2</a:t>
            </a:r>
            <a:endParaRPr lang="en-US" sz="1200" b="0" cap="none" spc="0" dirty="0">
              <a:ln w="0"/>
              <a:solidFill>
                <a:schemeClr val="tx1"/>
              </a:solidFill>
              <a:effectLst>
                <a:outerShdw blurRad="38100" dist="19050" dir="2700000" algn="tl" rotWithShape="0">
                  <a:schemeClr val="dk1">
                    <a:alpha val="40000"/>
                  </a:schemeClr>
                </a:outerShdw>
              </a:effectLst>
              <a:latin typeface="Berlin Sans FB" panose="020E0602020502020306" pitchFamily="34" charset="0"/>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p15:prstTrans prst="pageCurlSingle"/>
      </p:transition>
    </mc:Choice>
    <mc:Fallback>
      <p:transition spd="slow" advClick="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p:cNvSpPr/>
          <p:nvPr/>
        </p:nvSpPr>
        <p:spPr>
          <a:xfrm>
            <a:off x="-107950" y="-139700"/>
            <a:ext cx="7772400" cy="10896600"/>
          </a:xfrm>
          <a:custGeom>
            <a:avLst/>
            <a:gdLst/>
            <a:ahLst/>
            <a:cxnLst/>
            <a:rect l="l" t="t" r="r" b="b"/>
            <a:pathLst>
              <a:path w="5303520" h="7566817">
                <a:moveTo>
                  <a:pt x="0" y="0"/>
                </a:moveTo>
                <a:lnTo>
                  <a:pt x="5303520" y="0"/>
                </a:lnTo>
                <a:lnTo>
                  <a:pt x="5303520" y="7566817"/>
                </a:lnTo>
                <a:lnTo>
                  <a:pt x="0" y="756681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TextBox 6"/>
          <p:cNvSpPr txBox="1"/>
          <p:nvPr/>
        </p:nvSpPr>
        <p:spPr>
          <a:xfrm>
            <a:off x="858687" y="1041399"/>
            <a:ext cx="5839126" cy="8610600"/>
          </a:xfrm>
          <a:prstGeom prst="rect">
            <a:avLst/>
          </a:prstGeom>
          <a:solidFill>
            <a:schemeClr val="bg2">
              <a:lumMod val="50000"/>
              <a:alpha val="63000"/>
            </a:schemeClr>
          </a:solidFill>
        </p:spPr>
        <p:txBody>
          <a:bodyPr lIns="50800" tIns="50800" rIns="50800" bIns="50800" rtlCol="0" anchor="ctr"/>
          <a:lstStyle/>
          <a:p>
            <a:pPr algn="ctr">
              <a:lnSpc>
                <a:spcPts val="2520"/>
              </a:lnSpc>
            </a:pPr>
            <a:endParaRPr dirty="0"/>
          </a:p>
        </p:txBody>
      </p:sp>
      <p:sp>
        <p:nvSpPr>
          <p:cNvPr id="10" name="Freeform 4"/>
          <p:cNvSpPr/>
          <p:nvPr/>
        </p:nvSpPr>
        <p:spPr>
          <a:xfrm>
            <a:off x="445706" y="2679700"/>
            <a:ext cx="6665085" cy="5257800"/>
          </a:xfrm>
          <a:custGeom>
            <a:avLst/>
            <a:gdLst/>
            <a:ahLst/>
            <a:cxnLst/>
            <a:rect l="l" t="t" r="r" b="b"/>
            <a:pathLst>
              <a:path w="5303520" h="4183720">
                <a:moveTo>
                  <a:pt x="0" y="0"/>
                </a:moveTo>
                <a:lnTo>
                  <a:pt x="5303520" y="0"/>
                </a:lnTo>
                <a:lnTo>
                  <a:pt x="5303520" y="4183720"/>
                </a:lnTo>
                <a:lnTo>
                  <a:pt x="0" y="4183720"/>
                </a:lnTo>
                <a:lnTo>
                  <a:pt x="0" y="0"/>
                </a:lnTo>
                <a:close/>
              </a:path>
            </a:pathLst>
          </a:custGeom>
          <a:blipFill dpi="0" rotWithShape="1">
            <a:blip r:embed="rId4">
              <a:alphaModFix amt="5000"/>
            </a:blip>
            <a:srcRect/>
            <a:stretch>
              <a:fillRect l="-1721" t="-321" r="-918" b="-10274"/>
            </a:stretch>
          </a:blipFill>
        </p:spPr>
        <p:txBody>
          <a:bodyPr/>
          <a:lstStyle/>
          <a:p>
            <a:endParaRPr lang="en-US" sz="1200" dirty="0"/>
          </a:p>
        </p:txBody>
      </p:sp>
      <p:sp>
        <p:nvSpPr>
          <p:cNvPr id="7" name="TextBox 7"/>
          <p:cNvSpPr txBox="1"/>
          <p:nvPr/>
        </p:nvSpPr>
        <p:spPr>
          <a:xfrm>
            <a:off x="900702" y="3500039"/>
            <a:ext cx="5755095" cy="3693319"/>
          </a:xfrm>
          <a:prstGeom prst="rect">
            <a:avLst/>
          </a:prstGeom>
        </p:spPr>
        <p:txBody>
          <a:bodyPr lIns="0" tIns="0" rIns="0" bIns="0" rtlCol="0" anchor="t">
            <a:spAutoFit/>
          </a:bodyPr>
          <a:lstStyle/>
          <a:p>
            <a:pPr algn="ctr"/>
            <a:r>
              <a:rPr lang="en-US" sz="6000" b="1" dirty="0">
                <a:latin typeface="Algerian" panose="04020705040A02060702" pitchFamily="82" charset="0"/>
                <a:ea typeface="Abhaya Libre Bold" panose="02000803000000000000"/>
                <a:cs typeface="Abhaya Libre Bold" panose="02000803000000000000"/>
                <a:sym typeface="Abhaya Libre Bold" panose="02000803000000000000"/>
              </a:rPr>
              <a:t>INTRODUCTION </a:t>
            </a:r>
          </a:p>
          <a:p>
            <a:pPr algn="ctr"/>
            <a:r>
              <a:rPr lang="en-US" sz="6000" b="1" dirty="0">
                <a:latin typeface="Algerian" panose="04020705040A02060702" pitchFamily="82" charset="0"/>
                <a:ea typeface="Abhaya Libre Bold" panose="02000803000000000000"/>
                <a:cs typeface="Abhaya Libre Bold" panose="02000803000000000000"/>
                <a:sym typeface="Abhaya Libre Bold" panose="02000803000000000000"/>
              </a:rPr>
              <a:t>TO </a:t>
            </a:r>
          </a:p>
          <a:p>
            <a:pPr algn="ctr"/>
            <a:r>
              <a:rPr lang="en-US" sz="6000" b="1" dirty="0">
                <a:latin typeface="Algerian" panose="04020705040A02060702" pitchFamily="82" charset="0"/>
                <a:ea typeface="Abhaya Libre Bold" panose="02000803000000000000"/>
                <a:cs typeface="Abhaya Libre Bold" panose="02000803000000000000"/>
                <a:sym typeface="Abhaya Libre Bold" panose="02000803000000000000"/>
              </a:rPr>
              <a:t>ANUBHAV PORTAL</a:t>
            </a:r>
          </a:p>
        </p:txBody>
      </p:sp>
      <p:sp>
        <p:nvSpPr>
          <p:cNvPr id="8" name="Rectangle 7"/>
          <p:cNvSpPr/>
          <p:nvPr/>
        </p:nvSpPr>
        <p:spPr>
          <a:xfrm>
            <a:off x="3679586" y="10461477"/>
            <a:ext cx="185617" cy="276999"/>
          </a:xfrm>
          <a:prstGeom prst="rect">
            <a:avLst/>
          </a:prstGeom>
          <a:noFill/>
        </p:spPr>
        <p:txBody>
          <a:bodyPr wrap="square" lIns="91440" tIns="45720" rIns="91440" bIns="45720">
            <a:spAutoFit/>
          </a:bodyPr>
          <a:lstStyle/>
          <a:p>
            <a:pPr algn="ctr"/>
            <a:r>
              <a:rPr lang="en-US" sz="1200" b="0" cap="none" spc="0" dirty="0" smtClean="0">
                <a:ln w="0"/>
                <a:solidFill>
                  <a:schemeClr val="tx1"/>
                </a:solidFill>
                <a:effectLst>
                  <a:outerShdw blurRad="38100" dist="19050" dir="2700000" algn="tl" rotWithShape="0">
                    <a:schemeClr val="dk1">
                      <a:alpha val="40000"/>
                    </a:schemeClr>
                  </a:outerShdw>
                </a:effectLst>
                <a:latin typeface="Berlin Sans FB" panose="020E0602020502020306" pitchFamily="34" charset="0"/>
              </a:rPr>
              <a:t>3</a:t>
            </a:r>
            <a:endParaRPr lang="en-US" sz="1200" b="0" cap="none" spc="0" dirty="0">
              <a:ln w="0"/>
              <a:solidFill>
                <a:schemeClr val="tx1"/>
              </a:solidFill>
              <a:effectLst>
                <a:outerShdw blurRad="38100" dist="19050" dir="2700000" algn="tl" rotWithShape="0">
                  <a:schemeClr val="dk1">
                    <a:alpha val="40000"/>
                  </a:schemeClr>
                </a:outerShdw>
              </a:effectLst>
              <a:latin typeface="Berlin Sans FB" panose="020E0602020502020306" pitchFamily="34" charset="0"/>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p14:dur="250" advClick="0">
        <p15:prstTrans prst="pageCurlDouble"/>
      </p:transition>
    </mc:Choice>
    <mc:Fallback>
      <p:transition advClick="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p:cNvSpPr/>
          <p:nvPr/>
        </p:nvSpPr>
        <p:spPr>
          <a:xfrm>
            <a:off x="-107950" y="-139700"/>
            <a:ext cx="7772400" cy="10896600"/>
          </a:xfrm>
          <a:custGeom>
            <a:avLst/>
            <a:gdLst/>
            <a:ahLst/>
            <a:cxnLst/>
            <a:rect l="l" t="t" r="r" b="b"/>
            <a:pathLst>
              <a:path w="5303520" h="7566817">
                <a:moveTo>
                  <a:pt x="0" y="0"/>
                </a:moveTo>
                <a:lnTo>
                  <a:pt x="5303520" y="0"/>
                </a:lnTo>
                <a:lnTo>
                  <a:pt x="5303520" y="7566817"/>
                </a:lnTo>
                <a:lnTo>
                  <a:pt x="0" y="756681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0" name="Freeform 4"/>
          <p:cNvSpPr/>
          <p:nvPr/>
        </p:nvSpPr>
        <p:spPr>
          <a:xfrm>
            <a:off x="445705" y="2679700"/>
            <a:ext cx="6665085" cy="5257800"/>
          </a:xfrm>
          <a:custGeom>
            <a:avLst/>
            <a:gdLst/>
            <a:ahLst/>
            <a:cxnLst/>
            <a:rect l="l" t="t" r="r" b="b"/>
            <a:pathLst>
              <a:path w="5303520" h="4183720">
                <a:moveTo>
                  <a:pt x="0" y="0"/>
                </a:moveTo>
                <a:lnTo>
                  <a:pt x="5303520" y="0"/>
                </a:lnTo>
                <a:lnTo>
                  <a:pt x="5303520" y="4183720"/>
                </a:lnTo>
                <a:lnTo>
                  <a:pt x="0" y="4183720"/>
                </a:lnTo>
                <a:lnTo>
                  <a:pt x="0" y="0"/>
                </a:lnTo>
                <a:close/>
              </a:path>
            </a:pathLst>
          </a:custGeom>
          <a:blipFill>
            <a:blip r:embed="rId4">
              <a:alphaModFix amt="10999"/>
            </a:blip>
            <a:stretch>
              <a:fillRect l="-1721" t="-321" r="-918" b="-10274"/>
            </a:stretch>
          </a:blipFill>
        </p:spPr>
        <p:txBody>
          <a:bodyPr/>
          <a:lstStyle/>
          <a:p>
            <a:endParaRPr lang="en-US" dirty="0"/>
          </a:p>
        </p:txBody>
      </p:sp>
      <p:sp>
        <p:nvSpPr>
          <p:cNvPr id="3" name="TextBox 3"/>
          <p:cNvSpPr txBox="1"/>
          <p:nvPr/>
        </p:nvSpPr>
        <p:spPr>
          <a:xfrm>
            <a:off x="820688" y="1231900"/>
            <a:ext cx="5915121" cy="7848302"/>
          </a:xfrm>
          <a:prstGeom prst="rect">
            <a:avLst/>
          </a:prstGeom>
        </p:spPr>
        <p:txBody>
          <a:bodyPr lIns="0" tIns="0" rIns="0" bIns="0" rtlCol="0" anchor="t">
            <a:spAutoFit/>
          </a:bodyPr>
          <a:lstStyle/>
          <a:p>
            <a:pPr algn="just"/>
            <a:r>
              <a:rPr lang="en-US" sz="1700" dirty="0">
                <a:latin typeface="Times New Roman MT" panose="02030502070405020303"/>
                <a:ea typeface="Times New Roman MT" panose="02030502070405020303"/>
                <a:cs typeface="Times New Roman MT" panose="02030502070405020303"/>
                <a:sym typeface="Times New Roman MT" panose="02030502070405020303"/>
              </a:rPr>
              <a:t>The Anubhav Portal was launched by the Department of Pension and Pensioners’ Welfare at the behest of our visionary Prime Minister in March, 2015 to provide an online system to the retiring and retired employees for showcasing their commendable work during service. Their experiences of working in the Government and their suggestions in these write ups provide an opportunity for improvement in governance.</a:t>
            </a:r>
          </a:p>
          <a:p>
            <a:pPr algn="just"/>
            <a:endParaRPr lang="en-US" sz="1700" dirty="0">
              <a:latin typeface="Times New Roman MT" panose="02030502070405020303"/>
              <a:ea typeface="Times New Roman MT" panose="02030502070405020303"/>
              <a:cs typeface="Times New Roman MT" panose="02030502070405020303"/>
              <a:sym typeface="Times New Roman MT" panose="02030502070405020303"/>
            </a:endParaRPr>
          </a:p>
          <a:p>
            <a:pPr algn="just"/>
            <a:r>
              <a:rPr lang="en-US" sz="1700" dirty="0">
                <a:latin typeface="Times New Roman MT" panose="02030502070405020303"/>
                <a:ea typeface="Times New Roman MT" panose="02030502070405020303"/>
                <a:cs typeface="Times New Roman MT" panose="02030502070405020303"/>
                <a:sym typeface="Times New Roman MT" panose="02030502070405020303"/>
              </a:rPr>
              <a:t>The portal has celebrated its illustrious 10 years in 2025 with more than 12,500 write-ups published on the portal, showing the growing role of this portal. Till 2025, 64 Anubhav Awards and 29 Anubhav Jury Awards have been conferred in 8 ceremonies. </a:t>
            </a:r>
          </a:p>
          <a:p>
            <a:pPr algn="just"/>
            <a:endParaRPr lang="en-US" sz="1700" dirty="0">
              <a:latin typeface="Times New Roman MT" panose="02030502070405020303"/>
              <a:ea typeface="Times New Roman MT" panose="02030502070405020303"/>
              <a:cs typeface="Times New Roman MT" panose="02030502070405020303"/>
              <a:sym typeface="Times New Roman MT" panose="02030502070405020303"/>
            </a:endParaRPr>
          </a:p>
          <a:p>
            <a:pPr algn="just"/>
            <a:r>
              <a:rPr lang="en-US" sz="1700" dirty="0">
                <a:latin typeface="Times New Roman MT" panose="02030502070405020303"/>
                <a:ea typeface="Times New Roman MT" panose="02030502070405020303"/>
                <a:cs typeface="Times New Roman MT" panose="02030502070405020303"/>
                <a:sym typeface="Times New Roman MT" panose="02030502070405020303"/>
              </a:rPr>
              <a:t>In recent years, several initiatives have been undertaken to realize the objectives behind the portal. In 2022, Anubhav Awardees’ Speak, a webinar series was introduced, wherein the Awardees address the soon-to-be-retiring employees and share their experiences and also encourage them for participation in the scheme. In 2023, 10 Anubhav Jury Awards, apart from 05 Anubhav Awards were introduced to ensure wider participation. Also, specific number of awards were assigned to the three pay scale groups to ensure participation even from lower rung officials. In 2024, parameter specific marking system was introduced for bringing objectivity in the assessment process and employees of 12 Public Sector Banks and Central Public Sector Enterprises were also included in the scheme for an increased participation. In 2025, specific marks to the ‘feedback/suggestions’ have been assigned in the marking system.</a:t>
            </a:r>
          </a:p>
        </p:txBody>
      </p:sp>
      <p:sp>
        <p:nvSpPr>
          <p:cNvPr id="7" name="Rectangle 6"/>
          <p:cNvSpPr/>
          <p:nvPr/>
        </p:nvSpPr>
        <p:spPr>
          <a:xfrm>
            <a:off x="3679586" y="10461477"/>
            <a:ext cx="185617" cy="276999"/>
          </a:xfrm>
          <a:prstGeom prst="rect">
            <a:avLst/>
          </a:prstGeom>
          <a:noFill/>
        </p:spPr>
        <p:txBody>
          <a:bodyPr wrap="square" lIns="91440" tIns="45720" rIns="91440" bIns="45720">
            <a:spAutoFit/>
          </a:bodyPr>
          <a:lstStyle/>
          <a:p>
            <a:pPr algn="ctr"/>
            <a:r>
              <a:rPr lang="en-US" sz="1200" dirty="0">
                <a:ln w="0"/>
                <a:effectLst>
                  <a:outerShdw blurRad="38100" dist="19050" dir="2700000" algn="tl" rotWithShape="0">
                    <a:schemeClr val="dk1">
                      <a:alpha val="40000"/>
                    </a:schemeClr>
                  </a:outerShdw>
                </a:effectLst>
                <a:latin typeface="Berlin Sans FB" panose="020E0602020502020306" pitchFamily="34" charset="0"/>
              </a:rPr>
              <a:t>4</a:t>
            </a:r>
            <a:endParaRPr lang="en-US" sz="1200" b="0" cap="none" spc="0" dirty="0">
              <a:ln w="0"/>
              <a:solidFill>
                <a:schemeClr val="tx1"/>
              </a:solidFill>
              <a:effectLst>
                <a:outerShdw blurRad="38100" dist="19050" dir="2700000" algn="tl" rotWithShape="0">
                  <a:schemeClr val="dk1">
                    <a:alpha val="40000"/>
                  </a:schemeClr>
                </a:outerShdw>
              </a:effectLst>
              <a:latin typeface="Berlin Sans FB" panose="020E0602020502020306" pitchFamily="34" charset="0"/>
            </a:endParaRPr>
          </a:p>
        </p:txBody>
      </p:sp>
    </p:spTree>
  </p:cSld>
  <p:clrMapOvr>
    <a:masterClrMapping/>
  </p:clrMapOvr>
  <mc:AlternateContent xmlns:mc="http://schemas.openxmlformats.org/markup-compatibility/2006">
    <mc:Choice xmlns:p15="http://schemas.microsoft.com/office/powerpoint/2012/main" xmlns="" Requires="p15">
      <p:transition spd="med" advClick="0">
        <p15:prstTrans prst="pageCurlSingle"/>
      </p:transition>
    </mc:Choice>
    <mc:Fallback>
      <p:transition spd="med" advClick="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p:cNvSpPr/>
          <p:nvPr/>
        </p:nvSpPr>
        <p:spPr>
          <a:xfrm>
            <a:off x="-107950" y="-139700"/>
            <a:ext cx="7772400" cy="10896600"/>
          </a:xfrm>
          <a:custGeom>
            <a:avLst/>
            <a:gdLst/>
            <a:ahLst/>
            <a:cxnLst/>
            <a:rect l="l" t="t" r="r" b="b"/>
            <a:pathLst>
              <a:path w="5303520" h="7566817">
                <a:moveTo>
                  <a:pt x="0" y="0"/>
                </a:moveTo>
                <a:lnTo>
                  <a:pt x="5303520" y="0"/>
                </a:lnTo>
                <a:lnTo>
                  <a:pt x="5303520" y="7566817"/>
                </a:lnTo>
                <a:lnTo>
                  <a:pt x="0" y="756681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TextBox 6"/>
          <p:cNvSpPr txBox="1"/>
          <p:nvPr/>
        </p:nvSpPr>
        <p:spPr>
          <a:xfrm>
            <a:off x="882650" y="1003300"/>
            <a:ext cx="5839126" cy="8610600"/>
          </a:xfrm>
          <a:prstGeom prst="rect">
            <a:avLst/>
          </a:prstGeom>
          <a:solidFill>
            <a:schemeClr val="bg2">
              <a:lumMod val="50000"/>
              <a:alpha val="63000"/>
            </a:schemeClr>
          </a:solidFill>
        </p:spPr>
        <p:txBody>
          <a:bodyPr lIns="50800" tIns="50800" rIns="50800" bIns="50800" rtlCol="0" anchor="ctr"/>
          <a:lstStyle/>
          <a:p>
            <a:pPr algn="ctr">
              <a:lnSpc>
                <a:spcPts val="2520"/>
              </a:lnSpc>
            </a:pPr>
            <a:endParaRPr dirty="0"/>
          </a:p>
        </p:txBody>
      </p:sp>
      <p:sp>
        <p:nvSpPr>
          <p:cNvPr id="10" name="Freeform 4"/>
          <p:cNvSpPr/>
          <p:nvPr/>
        </p:nvSpPr>
        <p:spPr>
          <a:xfrm>
            <a:off x="425450" y="2679700"/>
            <a:ext cx="6665085" cy="5257800"/>
          </a:xfrm>
          <a:custGeom>
            <a:avLst/>
            <a:gdLst/>
            <a:ahLst/>
            <a:cxnLst/>
            <a:rect l="l" t="t" r="r" b="b"/>
            <a:pathLst>
              <a:path w="5303520" h="4183720">
                <a:moveTo>
                  <a:pt x="0" y="0"/>
                </a:moveTo>
                <a:lnTo>
                  <a:pt x="5303520" y="0"/>
                </a:lnTo>
                <a:lnTo>
                  <a:pt x="5303520" y="4183720"/>
                </a:lnTo>
                <a:lnTo>
                  <a:pt x="0" y="4183720"/>
                </a:lnTo>
                <a:lnTo>
                  <a:pt x="0" y="0"/>
                </a:lnTo>
                <a:close/>
              </a:path>
            </a:pathLst>
          </a:custGeom>
          <a:blipFill dpi="0" rotWithShape="1">
            <a:blip r:embed="rId4">
              <a:alphaModFix amt="5000"/>
            </a:blip>
            <a:srcRect/>
            <a:stretch>
              <a:fillRect l="-1721" t="-321" r="-918" b="-10274"/>
            </a:stretch>
          </a:blipFill>
        </p:spPr>
        <p:txBody>
          <a:bodyPr/>
          <a:lstStyle/>
          <a:p>
            <a:endParaRPr lang="en-US" sz="1200" dirty="0"/>
          </a:p>
        </p:txBody>
      </p:sp>
      <p:sp>
        <p:nvSpPr>
          <p:cNvPr id="7" name="TextBox 7"/>
          <p:cNvSpPr txBox="1"/>
          <p:nvPr/>
        </p:nvSpPr>
        <p:spPr>
          <a:xfrm>
            <a:off x="958850" y="2473722"/>
            <a:ext cx="5755095" cy="6463308"/>
          </a:xfrm>
          <a:prstGeom prst="rect">
            <a:avLst/>
          </a:prstGeom>
        </p:spPr>
        <p:txBody>
          <a:bodyPr lIns="0" tIns="0" rIns="0" bIns="0" rtlCol="0" anchor="t">
            <a:spAutoFit/>
          </a:bodyPr>
          <a:lstStyle/>
          <a:p>
            <a:pPr algn="ctr"/>
            <a:r>
              <a:rPr lang="en-US" sz="6000" b="1" dirty="0">
                <a:latin typeface="Algerian" panose="04020705040A02060702" pitchFamily="82" charset="0"/>
                <a:ea typeface="Abhaya Libre Bold" panose="02000803000000000000"/>
                <a:cs typeface="Abhaya Libre Bold" panose="02000803000000000000"/>
                <a:sym typeface="Abhaya Libre Bold" panose="02000803000000000000"/>
              </a:rPr>
              <a:t>OVERVIEW OF NATIONAL </a:t>
            </a:r>
          </a:p>
          <a:p>
            <a:pPr algn="ctr"/>
            <a:r>
              <a:rPr lang="en-US" sz="6000" b="1" dirty="0">
                <a:latin typeface="Algerian" panose="04020705040A02060702" pitchFamily="82" charset="0"/>
                <a:ea typeface="Abhaya Libre Bold" panose="02000803000000000000"/>
                <a:cs typeface="Abhaya Libre Bold" panose="02000803000000000000"/>
                <a:sym typeface="Abhaya Libre Bold" panose="02000803000000000000"/>
              </a:rPr>
              <a:t>ANUBHAV AWARDS SCHEME, 2026</a:t>
            </a:r>
          </a:p>
          <a:p>
            <a:pPr algn="ctr"/>
            <a:endParaRPr lang="en-US" sz="6000" b="1" dirty="0">
              <a:latin typeface="Algerian" panose="04020705040A02060702" pitchFamily="82" charset="0"/>
              <a:ea typeface="Abhaya Libre Bold" panose="02000803000000000000"/>
              <a:cs typeface="Abhaya Libre Bold" panose="02000803000000000000"/>
              <a:sym typeface="Abhaya Libre Bold" panose="02000803000000000000"/>
            </a:endParaRPr>
          </a:p>
          <a:p>
            <a:pPr algn="ctr"/>
            <a:r>
              <a:rPr lang="en-US" sz="6000" b="1" dirty="0">
                <a:latin typeface="Algerian" panose="04020705040A02060702" pitchFamily="82" charset="0"/>
                <a:ea typeface="Abhaya Libre Bold" panose="02000803000000000000"/>
                <a:cs typeface="Abhaya Libre Bold" panose="02000803000000000000"/>
                <a:sym typeface="Abhaya Libre Bold" panose="02000803000000000000"/>
              </a:rPr>
              <a:t>FLYER</a:t>
            </a:r>
          </a:p>
        </p:txBody>
      </p:sp>
      <p:sp>
        <p:nvSpPr>
          <p:cNvPr id="8" name="Rectangle 7"/>
          <p:cNvSpPr/>
          <p:nvPr/>
        </p:nvSpPr>
        <p:spPr>
          <a:xfrm>
            <a:off x="3679586" y="10461477"/>
            <a:ext cx="185617" cy="276999"/>
          </a:xfrm>
          <a:prstGeom prst="rect">
            <a:avLst/>
          </a:prstGeom>
          <a:noFill/>
        </p:spPr>
        <p:txBody>
          <a:bodyPr wrap="square" lIns="91440" tIns="45720" rIns="91440" bIns="45720">
            <a:spAutoFit/>
          </a:bodyPr>
          <a:lstStyle/>
          <a:p>
            <a:pPr algn="ctr"/>
            <a:r>
              <a:rPr lang="en-US" sz="1200" b="0" cap="none" spc="0" dirty="0" smtClean="0">
                <a:ln w="0"/>
                <a:solidFill>
                  <a:schemeClr val="tx1"/>
                </a:solidFill>
                <a:effectLst>
                  <a:outerShdw blurRad="38100" dist="19050" dir="2700000" algn="tl" rotWithShape="0">
                    <a:schemeClr val="dk1">
                      <a:alpha val="40000"/>
                    </a:schemeClr>
                  </a:outerShdw>
                </a:effectLst>
                <a:latin typeface="Berlin Sans FB" panose="020E0602020502020306" pitchFamily="34" charset="0"/>
              </a:rPr>
              <a:t>5</a:t>
            </a:r>
            <a:endParaRPr lang="en-US" sz="1200" b="0" cap="none" spc="0" dirty="0">
              <a:ln w="0"/>
              <a:solidFill>
                <a:schemeClr val="tx1"/>
              </a:solidFill>
              <a:effectLst>
                <a:outerShdw blurRad="38100" dist="19050" dir="2700000" algn="tl" rotWithShape="0">
                  <a:schemeClr val="dk1">
                    <a:alpha val="40000"/>
                  </a:schemeClr>
                </a:outerShdw>
              </a:effectLst>
              <a:latin typeface="Berlin Sans FB" panose="020E0602020502020306" pitchFamily="34" charset="0"/>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p14:dur="250" advClick="0">
        <p15:prstTrans prst="pageCurlDouble"/>
      </p:transition>
    </mc:Choice>
    <mc:Fallback>
      <p:transition advClick="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7556500" cy="10693400"/>
          </a:xfrm>
          <a:prstGeom prst="rect">
            <a:avLst/>
          </a:prstGeom>
          <a:solidFill>
            <a:srgbClr val="F7F1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3"/>
          <p:cNvSpPr txBox="1"/>
          <p:nvPr/>
        </p:nvSpPr>
        <p:spPr>
          <a:xfrm>
            <a:off x="1828220" y="5623223"/>
            <a:ext cx="40290" cy="330665"/>
          </a:xfrm>
          <a:prstGeom prst="rect">
            <a:avLst/>
          </a:prstGeom>
        </p:spPr>
        <p:txBody>
          <a:bodyPr lIns="0" tIns="0" rIns="0" bIns="0" rtlCol="0" anchor="t">
            <a:spAutoFit/>
          </a:bodyPr>
          <a:lstStyle/>
          <a:p>
            <a:pPr algn="l">
              <a:lnSpc>
                <a:spcPts val="1985"/>
              </a:lnSpc>
            </a:pPr>
            <a:r>
              <a:rPr lang="en-US" sz="795">
                <a:solidFill>
                  <a:srgbClr val="231F20"/>
                </a:solidFill>
                <a:latin typeface="Poppins" panose="00000500000000000000"/>
                <a:ea typeface="Poppins" panose="00000500000000000000"/>
                <a:cs typeface="Poppins" panose="00000500000000000000"/>
                <a:sym typeface="Poppins" panose="00000500000000000000"/>
              </a:rPr>
              <a:t> </a:t>
            </a:r>
          </a:p>
        </p:txBody>
      </p:sp>
      <p:sp>
        <p:nvSpPr>
          <p:cNvPr id="6" name="Freeform 4"/>
          <p:cNvSpPr/>
          <p:nvPr/>
        </p:nvSpPr>
        <p:spPr>
          <a:xfrm>
            <a:off x="-107950" y="2124036"/>
            <a:ext cx="7772400" cy="5989659"/>
          </a:xfrm>
          <a:custGeom>
            <a:avLst/>
            <a:gdLst/>
            <a:ahLst/>
            <a:cxnLst/>
            <a:rect l="l" t="t" r="r" b="b"/>
            <a:pathLst>
              <a:path w="5303520" h="4183720">
                <a:moveTo>
                  <a:pt x="0" y="0"/>
                </a:moveTo>
                <a:lnTo>
                  <a:pt x="5303520" y="0"/>
                </a:lnTo>
                <a:lnTo>
                  <a:pt x="5303520" y="4183720"/>
                </a:lnTo>
                <a:lnTo>
                  <a:pt x="0" y="4183720"/>
                </a:lnTo>
                <a:lnTo>
                  <a:pt x="0" y="0"/>
                </a:lnTo>
                <a:close/>
              </a:path>
            </a:pathLst>
          </a:custGeom>
          <a:blipFill>
            <a:blip r:embed="rId2">
              <a:alphaModFix amt="10999"/>
            </a:blip>
            <a:stretch>
              <a:fillRect l="-1721" t="-321" r="-918" b="-10274"/>
            </a:stretch>
          </a:blipFill>
        </p:spPr>
      </p:sp>
      <p:pic>
        <p:nvPicPr>
          <p:cNvPr id="4" name="Picture 3" descr="A blue and white document with text"/>
          <p:cNvPicPr>
            <a:picLocks noChangeAspect="1"/>
          </p:cNvPicPr>
          <p:nvPr/>
        </p:nvPicPr>
        <p:blipFill>
          <a:blip r:embed="rId3">
            <a:extLst>
              <a:ext uri="{28A0092B-C50C-407E-A947-70E740481C1C}">
                <a14:useLocalDpi xmlns:a14="http://schemas.microsoft.com/office/drawing/2010/main" val="0"/>
              </a:ext>
            </a:extLst>
          </a:blip>
          <a:srcRect b="2845"/>
          <a:stretch>
            <a:fillRect/>
          </a:stretch>
        </p:blipFill>
        <p:spPr>
          <a:xfrm>
            <a:off x="1187450" y="-15360"/>
            <a:ext cx="5181600" cy="10476838"/>
          </a:xfrm>
          <a:prstGeom prst="rect">
            <a:avLst/>
          </a:prstGeom>
        </p:spPr>
      </p:pic>
      <p:sp>
        <p:nvSpPr>
          <p:cNvPr id="8" name="Rectangle 7"/>
          <p:cNvSpPr/>
          <p:nvPr/>
        </p:nvSpPr>
        <p:spPr>
          <a:xfrm>
            <a:off x="3679586" y="10461477"/>
            <a:ext cx="185617" cy="276999"/>
          </a:xfrm>
          <a:prstGeom prst="rect">
            <a:avLst/>
          </a:prstGeom>
          <a:noFill/>
        </p:spPr>
        <p:txBody>
          <a:bodyPr wrap="square" lIns="91440" tIns="45720" rIns="91440" bIns="45720">
            <a:spAutoFit/>
          </a:bodyPr>
          <a:lstStyle/>
          <a:p>
            <a:pPr algn="ctr"/>
            <a:r>
              <a:rPr lang="en-US" sz="1200" dirty="0">
                <a:ln w="0"/>
                <a:effectLst>
                  <a:outerShdw blurRad="38100" dist="19050" dir="2700000" algn="tl" rotWithShape="0">
                    <a:schemeClr val="dk1">
                      <a:alpha val="40000"/>
                    </a:schemeClr>
                  </a:outerShdw>
                </a:effectLst>
                <a:latin typeface="Berlin Sans FB" panose="020E0602020502020306" pitchFamily="34" charset="0"/>
              </a:rPr>
              <a:t>6</a:t>
            </a:r>
            <a:endParaRPr lang="en-US" sz="1200" b="0" cap="none" spc="0" dirty="0">
              <a:ln w="0"/>
              <a:solidFill>
                <a:schemeClr val="tx1"/>
              </a:solidFill>
              <a:effectLst>
                <a:outerShdw blurRad="38100" dist="19050" dir="2700000" algn="tl" rotWithShape="0">
                  <a:schemeClr val="dk1">
                    <a:alpha val="40000"/>
                  </a:schemeClr>
                </a:outerShdw>
              </a:effectLst>
              <a:latin typeface="Berlin Sans FB" panose="020E0602020502020306" pitchFamily="34" charset="0"/>
            </a:endParaRPr>
          </a:p>
        </p:txBody>
      </p:sp>
    </p:spTree>
  </p:cSld>
  <p:clrMapOvr>
    <a:masterClrMapping/>
  </p:clrMapOvr>
  <mc:AlternateContent xmlns:mc="http://schemas.openxmlformats.org/markup-compatibility/2006">
    <mc:Choice xmlns:p15="http://schemas.microsoft.com/office/powerpoint/2012/main" xmlns="" Requires="p15">
      <p:transition spd="slow" advClick="0">
        <p15:prstTrans prst="pageCurlDouble"/>
      </p:transition>
    </mc:Choice>
    <mc:Fallback>
      <p:transition spd="slow" advClick="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7556500" cy="10693400"/>
          </a:xfrm>
          <a:prstGeom prst="rect">
            <a:avLst/>
          </a:prstGeom>
          <a:solidFill>
            <a:srgbClr val="F7F1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3"/>
          <p:cNvSpPr txBox="1"/>
          <p:nvPr/>
        </p:nvSpPr>
        <p:spPr>
          <a:xfrm>
            <a:off x="1828220" y="5623223"/>
            <a:ext cx="40290" cy="330665"/>
          </a:xfrm>
          <a:prstGeom prst="rect">
            <a:avLst/>
          </a:prstGeom>
        </p:spPr>
        <p:txBody>
          <a:bodyPr lIns="0" tIns="0" rIns="0" bIns="0" rtlCol="0" anchor="t">
            <a:spAutoFit/>
          </a:bodyPr>
          <a:lstStyle/>
          <a:p>
            <a:pPr algn="l">
              <a:lnSpc>
                <a:spcPts val="1985"/>
              </a:lnSpc>
            </a:pPr>
            <a:r>
              <a:rPr lang="en-US" sz="795">
                <a:solidFill>
                  <a:srgbClr val="231F20"/>
                </a:solidFill>
                <a:latin typeface="Poppins" panose="00000500000000000000"/>
                <a:ea typeface="Poppins" panose="00000500000000000000"/>
                <a:cs typeface="Poppins" panose="00000500000000000000"/>
                <a:sym typeface="Poppins" panose="00000500000000000000"/>
              </a:rPr>
              <a:t> </a:t>
            </a:r>
          </a:p>
        </p:txBody>
      </p:sp>
      <p:sp>
        <p:nvSpPr>
          <p:cNvPr id="6" name="Freeform 4"/>
          <p:cNvSpPr/>
          <p:nvPr/>
        </p:nvSpPr>
        <p:spPr>
          <a:xfrm>
            <a:off x="-107950" y="2124036"/>
            <a:ext cx="7772400" cy="5989659"/>
          </a:xfrm>
          <a:custGeom>
            <a:avLst/>
            <a:gdLst/>
            <a:ahLst/>
            <a:cxnLst/>
            <a:rect l="l" t="t" r="r" b="b"/>
            <a:pathLst>
              <a:path w="5303520" h="4183720">
                <a:moveTo>
                  <a:pt x="0" y="0"/>
                </a:moveTo>
                <a:lnTo>
                  <a:pt x="5303520" y="0"/>
                </a:lnTo>
                <a:lnTo>
                  <a:pt x="5303520" y="4183720"/>
                </a:lnTo>
                <a:lnTo>
                  <a:pt x="0" y="4183720"/>
                </a:lnTo>
                <a:lnTo>
                  <a:pt x="0" y="0"/>
                </a:lnTo>
                <a:close/>
              </a:path>
            </a:pathLst>
          </a:custGeom>
          <a:blipFill>
            <a:blip r:embed="rId2">
              <a:alphaModFix amt="10999"/>
            </a:blip>
            <a:stretch>
              <a:fillRect l="-1721" t="-321" r="-918" b="-10274"/>
            </a:stretch>
          </a:blipFill>
        </p:spPr>
      </p:sp>
      <p:pic>
        <p:nvPicPr>
          <p:cNvPr id="3" name="Picture 2" descr="A blue and white card with white text"/>
          <p:cNvPicPr>
            <a:picLocks noChangeAspect="1"/>
          </p:cNvPicPr>
          <p:nvPr/>
        </p:nvPicPr>
        <p:blipFill>
          <a:blip r:embed="rId3">
            <a:extLst>
              <a:ext uri="{28A0092B-C50C-407E-A947-70E740481C1C}">
                <a14:useLocalDpi xmlns:a14="http://schemas.microsoft.com/office/drawing/2010/main" val="0"/>
              </a:ext>
            </a:extLst>
          </a:blip>
          <a:srcRect b="2933"/>
          <a:stretch>
            <a:fillRect/>
          </a:stretch>
        </p:blipFill>
        <p:spPr>
          <a:xfrm>
            <a:off x="1160441" y="0"/>
            <a:ext cx="5235617" cy="10461477"/>
          </a:xfrm>
          <a:prstGeom prst="rect">
            <a:avLst/>
          </a:prstGeom>
        </p:spPr>
      </p:pic>
      <p:sp>
        <p:nvSpPr>
          <p:cNvPr id="8" name="Rectangle 7"/>
          <p:cNvSpPr/>
          <p:nvPr/>
        </p:nvSpPr>
        <p:spPr>
          <a:xfrm>
            <a:off x="3679586" y="10461477"/>
            <a:ext cx="185617" cy="276999"/>
          </a:xfrm>
          <a:prstGeom prst="rect">
            <a:avLst/>
          </a:prstGeom>
          <a:noFill/>
        </p:spPr>
        <p:txBody>
          <a:bodyPr wrap="square" lIns="91440" tIns="45720" rIns="91440" bIns="45720">
            <a:spAutoFit/>
          </a:bodyPr>
          <a:lstStyle/>
          <a:p>
            <a:pPr algn="ctr"/>
            <a:r>
              <a:rPr lang="en-US" sz="1200" dirty="0">
                <a:ln w="0"/>
                <a:effectLst>
                  <a:outerShdw blurRad="38100" dist="19050" dir="2700000" algn="tl" rotWithShape="0">
                    <a:schemeClr val="dk1">
                      <a:alpha val="40000"/>
                    </a:schemeClr>
                  </a:outerShdw>
                </a:effectLst>
                <a:latin typeface="Berlin Sans FB" panose="020E0602020502020306" pitchFamily="34" charset="0"/>
              </a:rPr>
              <a:t>7</a:t>
            </a:r>
            <a:endParaRPr lang="en-US" sz="1200" b="0" cap="none" spc="0" dirty="0">
              <a:ln w="0"/>
              <a:solidFill>
                <a:schemeClr val="tx1"/>
              </a:solidFill>
              <a:effectLst>
                <a:outerShdw blurRad="38100" dist="19050" dir="2700000" algn="tl" rotWithShape="0">
                  <a:schemeClr val="dk1">
                    <a:alpha val="40000"/>
                  </a:schemeClr>
                </a:outerShdw>
              </a:effectLst>
              <a:latin typeface="Berlin Sans FB" panose="020E0602020502020306" pitchFamily="34" charset="0"/>
            </a:endParaRPr>
          </a:p>
        </p:txBody>
      </p:sp>
    </p:spTree>
  </p:cSld>
  <p:clrMapOvr>
    <a:masterClrMapping/>
  </p:clrMapOvr>
  <mc:AlternateContent xmlns:mc="http://schemas.openxmlformats.org/markup-compatibility/2006">
    <mc:Choice xmlns:p15="http://schemas.microsoft.com/office/powerpoint/2012/main" xmlns="" Requires="p15">
      <p:transition spd="slow" advClick="0">
        <p15:prstTrans prst="pageCurlDouble"/>
      </p:transition>
    </mc:Choice>
    <mc:Fallback>
      <p:transition spd="slow" advClick="0">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xmlns=""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TM10001115[[fn=Parcel]]</Template>
  <TotalTime>301</TotalTime>
  <Words>481</Words>
  <Application>Microsoft Office PowerPoint</Application>
  <PresentationFormat>Custom</PresentationFormat>
  <Paragraphs>114</Paragraphs>
  <Slides>20</Slides>
  <Notes>0</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20</vt:i4>
      </vt:variant>
    </vt:vector>
  </HeadingPairs>
  <TitlesOfParts>
    <vt:vector size="41" baseType="lpstr">
      <vt:lpstr>Arial</vt:lpstr>
      <vt:lpstr>Abhaya Libre Bold</vt:lpstr>
      <vt:lpstr>Algerian</vt:lpstr>
      <vt:lpstr>XB Niloofar Bold</vt:lpstr>
      <vt:lpstr>Arimo</vt:lpstr>
      <vt:lpstr>Tahoma</vt:lpstr>
      <vt:lpstr>Berlin Sans FB</vt:lpstr>
      <vt:lpstr>Times New Roman</vt:lpstr>
      <vt:lpstr>Gill Sans MT</vt:lpstr>
      <vt:lpstr>Poppins</vt:lpstr>
      <vt:lpstr>Sans Serif Collection</vt:lpstr>
      <vt:lpstr>Abhaya Libre Ultra-Bold</vt:lpstr>
      <vt:lpstr>Poppins Bold</vt:lpstr>
      <vt:lpstr>XB Niloofar</vt:lpstr>
      <vt:lpstr>Times New Roman MT</vt:lpstr>
      <vt:lpstr>Yearbook Solid</vt:lpstr>
      <vt:lpstr>Bahnschrift</vt:lpstr>
      <vt:lpstr>Yatra One</vt:lpstr>
      <vt:lpstr>Times New Roman MT Bold</vt:lpstr>
      <vt:lpstr>Arimo Bold</vt:lpstr>
      <vt:lpstr>Parcel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Deepak---Anubhav Awardee &amp; Jury Citation Book 2025</dc:title>
  <dc:creator>hp</dc:creator>
  <cp:lastModifiedBy>hp</cp:lastModifiedBy>
  <cp:revision>54</cp:revision>
  <dcterms:created xsi:type="dcterms:W3CDTF">2006-08-16T00:00:00Z</dcterms:created>
  <dcterms:modified xsi:type="dcterms:W3CDTF">2026-01-05T09:18:10Z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294628AADE1445D3BF5F944E48A1FCF9_12</vt:lpwstr>
  </property>
  <property fmtid="{D5CDD505-2E9C-101B-9397-08002B2CF9AE}" pid="3" name="KSOProductBuildVer">
    <vt:lpwstr>1033-12.2.0.17153</vt:lpwstr>
  </property>
</Properties>
</file>